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900" b="1" dirty="0">
                <a:solidFill>
                  <a:srgbClr val="000000"/>
                </a:solidFill>
              </a:rPr>
              <a:t>Оптоэлектронные компоненты: светодиоды, фотодиоды, оптроны</a:t>
            </a:r>
            <a:endParaRPr lang="en-US" sz="39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Интеграция светодиодов в устройства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Светодиоды широко применяются в различных устройствах благодаря своей высокой яркости и энергоэффективности.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современные смартфоны содержат до 10 тысяч светодиодов для подсветки экрана, что обеспечивает более яркое и контрастное изображение. Также светодиоды активно используются в автомобильной промышленности, где их применение позволяет снизить энергопотребление на 40% по сравнению с традиционными лампами.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Функции фотодиодов в технике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Фотодиоды преобразуют оптический сигнал в электрический с высокой чувствительностью — до 1 А/Вт при обратном смещении. Они применяются в оптоволоконных системах передачи данных, где обеспечивают передачу информации со скоростью до 100 Гбит/с на расстояния до 100 км.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фотодиоды используются в фотометрии для точного измерения интенсивности света с погрешностью менее 1%.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и недостатки оптронов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Оптроны обладают высокой изоляцией между входными и выходными цепями, что позволяет уменьшить уровень перекрестных помех до 1 мкВ, обеспечивая надёжную работу в условиях сильных электромагнитных помех.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Преимущества включают также широкий диапазон рабочих температур от -40 °C до +125 °C, что делает их подходящими для использования в различных климатических условиях.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стоит учитывать, что оптроны могут иметь более высокие задержки срабатывания по сравнению с другими компонентами, достигающие 10–100 мкс в зависимости от модели, что может быть критичным в некоторых приложениях.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оптоэлектронных компонентов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показано распределение перспектив развития оптоэлектронных компонентов в процентах. Светодиоды занимают наибольшую долю (35%), за ними следуют фотодиоды (25%), оптроны и другие компоненты — по 20%.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оптоэлектронные компоненты, их характеристики и области применения. Мы узнали о преимуществах и недостатках каждого типа компонентов, а также обсудили перспективы развития оптоэлектроники.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оптоэлектронные компоненты, включая светодиоды, фотодиоды и оптроны. Обсудим их характеристики, принципы работы и применение в различных устройствах. Также рассмотрим преимущества и недостатки этих компонентов, а также перспективы их развития.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светодиодов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Светодиоды (светоизлучающие диоды) — это полупроводниковые приборы, преобразующие электрический ток в световое излучение. Они широко используются в современной электронике благодаря высокой эффективности и долговечности.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средний срок службы светодиода может достигать 50 000 часов, что делает их особенно привлекательными для применения в системах освещения и индикации.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работы фотодиодов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Фотодиоды преобразуют световой сигнал в электрический ток. При воздействии света фотодиод генерирует ток, пропорциональный интенсивности освещения.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освещенности 1000 лк ток может достигать 1 мА при прямом подключении к источнику света.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Характеристики фотодиодов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Фотодиоды обладают высокой чувствительностью к световому излучению в диапазоне от 380 до 1000 нанометров, что позволяет им эффективно реагировать на различные длины волн.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Их быстродействие достигает десятков микросекунд, обеспечивая время отклика менее 100 микросекунд в некоторых моделях.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Электрические параметры фотодиодов варьируются: напряжение пробоя может составлять от 20 до 100 вольт, а максимальная рабочая температура достигает 85 градусов Цельсия.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оптронов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Оптрон включает в себя светодиод, излучающий оптический сигнал, фотоприёмник, преобразующий свет в электрический сигнал, и оптический канал связи между ними.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некоторых моделях используется до трёх пар излучатель-фотоприёмник, что позволяет повысить надёжность и функциональность устройства. Типичные значения коэффициента передачи оптрона могут достигать 0,95 и выше, обеспечивая высокую эффективность передачи сигнала.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Области применения оптронов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промышленности оптроны применяются для бесконтактного управления различными устройствами, что позволяет снизить количество ошибок до 5% и повысить надёжность систем до 95%. В автоматике и робототехнике оптроны обеспечивают защиту от перегрузок и коротких замыканий, увеличивая срок службы оборудования на 30–40%.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системах связи оптроны используются для передачи данных с высокой скоростью, достигающей нескольких гигабит в секунду, что обеспечивает эффективное функционирование сетей и улучшает качество передачи информации.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светодиодов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Светодиоды обладают высокой эффективностью преобразования электрической энергии в световую, достигающей до 50%, что в несколько раз превышает показатели традиционных источников света. Срок службы светодиодов составляет до 50 тысяч часов, что эквивалентно примерно 15 годам непрерывной работы, что делает их долговечными и экономически выгодными в долгосрочной перспективе. Кроме того, светодиоды могут излучать свет различных цветов и интенсивностей, что позволяет использовать их в разнообразных приложениях, включая осветительные системы и индикаторы.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оптронов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Существуют различные типы оптронов, среди которых выделяются резисторные, диодные и транзисторные.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резисторных оптронах используется сопротивление, достигающее значений от 1 кОм до 10 МОм, в то время как диодные оптроны имеют максимальный ток до 100 мА. Транзисторные оптроны обеспечивают усиление сигнала с коэффициентом усиления от 10 до 1000 в зависимости от модели.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2026-08-31T12:50:38Z</dcterms:created>
  <dcterms:modified xsi:type="dcterms:W3CDTF">2026-08-31T12:50:38Z</dcterms:modified>
</cp:coreProperties>
</file>