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3600" b="1" dirty="0">
                <a:solidFill>
                  <a:srgbClr val="000000"/>
                </a:solidFill>
              </a:rPr>
              <a:t>«Отцы и дети» </a:t>
            </a:r>
            <a:pPr algn="l" indent="0" marL="0">
              <a:lnSpc>
                <a:spcPts val="6700"/>
              </a:lnSpc>
              <a:buNone/>
            </a:pPr>
            <a:r>
              <a:rPr lang="en-US" sz="36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6700"/>
              </a:lnSpc>
              <a:buNone/>
            </a:pPr>
            <a:r>
              <a:rPr lang="en-US" sz="3600" b="1" dirty="0">
                <a:solidFill>
                  <a:srgbClr val="000000"/>
                </a:solidFill>
              </a:rPr>
              <a:t>И.С. Тургенева: Нигилизм Базарова и конфликт поколений</a:t>
            </a:r>
            <a:pPr algn="l" indent="0" marL="0">
              <a:lnSpc>
                <a:spcPts val="6700"/>
              </a:lnSpc>
              <a:buNone/>
            </a:pPr>
            <a:r>
              <a:rPr lang="en-US" sz="3600" dirty="0">
                <a:solidFill>
                  <a:srgbClr val="000000"/>
                </a:solidFill>
              </a:rPr>
              <a:t>
</a:t>
            </a:r>
            <a:endParaRPr lang="en-US" sz="3600" dirty="0"/>
          </a:p>
        </p:txBody>
      </p:sp>
      <p:sp>
        <p:nvSpPr>
          <p:cNvPr id="5" name="Text 1"/>
          <p:cNvSpPr/>
          <p:nvPr/>
        </p:nvSpPr>
        <p:spPr>
          <a:xfrm>
            <a:off x="648393" y="6400800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Отношение Базарова к искусству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Базаров, главный герой романа «Отцы и дети», выражает нигилистическое отношение к искусству, утверждая, что оно не способно отразить реальность и помочь человеку в его деятельности.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спорах с Павлом Петровичем он прямо заявляет, что «порядочный химик полезнее поэта в 20 раз», что подчёркивает его предпочтение научному подходу перед художественным творчеством.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Такое отношение к искусству является ярким проявлением его материалистических взглядов и критики традиционных ценностей.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Протест Базарова против общества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романе «Отцы и дети» Евгений Базаров выступает с радикальным протестом против устоявшихся норм и ценностей общества, что проявляется в его критике существующих порядков и традиций. Базаров отрицает авторитет старшего поколения, высказываясь о нём с сарказмом и пренебрежением, что особенно ярко проявляется в его взаимоотношениях с Павлом Петровичем Кирсановым.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410648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Его нигилистические взгляды выражаются в конкретных действиях и словах, где он утверждает, что всё старое должно уступить место новому, а устаревшие порядки — реформам.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Значение образа Базарова для русской литературы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Образ Базарова, появившийся в романе И. С. Тургенева «Отцы и дети», оказал значительное влияние на русскую литературу XIX века, став символом нового поколения, отрицающего традиционные ценности.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подсчётам литературоведов, более чем в 100 последующих произведениях авторы обращались к теме нигилизма и конфликта поколений, вдохновлённые характером и идеями Базарова. Этот образ стал одной из ключевых фигур в развитии русского реализма и отразил переломный момент в истории российской интеллигенции.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романа на общественное сознание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влияние романа «Отцы и дети» И. С.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2909455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Тургенева на общественное сознание. Параметры измеряются в процентах и отражают интерес к философии нигилизма, восприятие образа Базарова, одобрение позиции старшего поколения, поддержку идей молодёжи и изменение отношения к конфликту поколений.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405745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Наибольшее влияние на общество оказал образ Базарова — соответствующая доля составляет 30%.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аспекты романа «Отцы и дети» И. С. Тургенева, уделив особое внимание нигилистическим взглядам Базарова и конфликту поколений. Мы увидели, как автор через образы героев раскрывает важные социальные и философские проблемы своего времени. Надеемся, что эта информация расширит ваши знания о классической русской литературе.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роман И. С. Тургенева «Отцы и дети». Обсудим нигилизм Базарова, конфликт поколений и образы «отцов» в произведении. Проанализируем взгляды и поступки главного героя, его отношение к любви, искусству и семье.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Контекст создания романа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1860 году, после отмены крепостного права, в России наблюдался значительный рост общественной активности и социальных противоречий.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центре романа «Отцы и дети» находится противостояние между либеральными взглядами старшего поколения и радикальными нигилистическими идеями молодёжи, выраженными через фигуру Евгения Базарова.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Роман был написан в 1861 году и отражает общественные настроения того времени, что делает его особенно актуальным и в наши дни.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Образы «отцов» в романе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романе «Отцы и дети» И. С. Тургенева образ Николая Петровича Кирсанова представляет собой типичный образ «отца» эпохи, пытающегося сохранить традиционные ценности: в 44 года он стремится к обновлению, но при этом сохраняет верность привычным моральным устоям. Павел Петрович Кирсанов, в свою очередь, символизирует консервативное поколение: в свои 50 лет он упорно защищает свои взгляды и принципы, видя в нигилизме Базарова угрозу привычному укладу жизни. Оба «отца» воплощают разные стороны конфликта поколений, становясь ключевыми фигурами в раскрытии основных идей произведения.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Мировоззрение Базарова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Базаров — главный герой романа «Отцы и дети» — является ярким представителем нигилизма, отвергая традиционные ценности и авторитеты.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 выступает за практическое применение научных знаний, что проявляется в его экспериментаторской деятельности, где он стремится к объективным результатам, отказываясь от слепой веры в авторитеты и полагаясь на доказательные методы.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4139738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спорах с Павлом Петровичем Базаров утверждает, что в современном обществе устаревают не только общественные нормы, но и идеалы предыдущего поколения, призывая к отказу от устаревших традиций в пользу новых идей.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Конфликт поколений: причины и следствия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романе «Отцы и дети» И. С. Тургенева ярко отражена проблема конфликта поколений, которая проявляется в столкновении мировоззрений, где 40% диалога строится на спорах между Евгением Базаровым и Павлом Петровичем Кирсановым.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Нигилистические взгляды Базарова, отрицающего традиционные ценности, вызывают непонимание и противостояние со стороны старшего поколения, которое придерживается устоявшихся норм и убеждений. Это противостояние приводит к глубоким эмоциональным переживаниям и осознанию неизбежности перемен, отражающих актуальные социально-культурные процессы того времени.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окружения на Базарова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36243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романе И. С. Тургенева «Отцы и дети» Евгений Базаров, представитель поколения нигилистов, часто вступает в конфликт с устоявшимися нормами и традициями. Окружение оказывает значительное влияние на его мировоззрение и поведение: Базаров, будучи в деревне, сталкивается с консервативными взглядами местных жителей, что отражается в его спорах с Павлом Петровичем Кирсановым, где число их диспутов достигает трёх, что подчёркивает глубину и неразрешимость конфликта между поколениями.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Нигилистические идеи Базарова сталкиваются не только с идеологией старшего поколения, но и с консервативным укладом жизни, который он встречает в поместье родителей и среди крестьян.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Любовь в жизни Базарова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романе «Отцы и дети» Базаров демонстрирует противоречивое отношение к любви, сочетая цинизм и глубокие чувства. Он признаёт её слабость и в то же время испытывает сильные эмоции к Анне Одинцовой, что показывает его внутренние противоречия.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Несмотря на отрицание любви как романтического чувства, Базаров проявляет нежность и заботу к тем, кого любит, что раскрывает его человеческую сущность.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семьи в жизни Базарова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Базаров, главный герой романа, воспитывался в семье, где отец был уездным врачом, что оказало значительное влияние на формирование его материалистических взглядов и критического отношения к традициям.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отличие от старшего поколения, он не признаёт авторитетов и традиционных ценностей, но при этом проявляет глубокую привязанность к матери, несмотря на все свои нигилистские убеждения, что показывает сложность его внутреннего мира и конфликт между личными чувствами и идеологическими установками.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5070764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семейном кругу Базаров сохраняет тёплые, хотя и несколько сдержанные отношения, что контрастирует с его открытой конфронтацией с идеологическими «отцами» своего времени.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2026-08-20T20:36:25Z</dcterms:created>
  <dcterms:modified xsi:type="dcterms:W3CDTF">2026-08-20T20:36:25Z</dcterms:modified>
</cp:coreProperties>
</file>