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8106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43226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6700"/>
              </a:lnSpc>
              <a:buNone/>
            </a:pPr>
            <a:r>
              <a:rPr lang="en-US" sz="3000" b="1" dirty="0">
                <a:solidFill>
                  <a:srgbClr val="000000"/>
                </a:solidFill>
              </a:rPr>
              <a:t>Озоновая дыра: История спасения планеты (Монреальский протокол — единственная работающая история)</a:t>
            </a:r>
            <a:endParaRPr lang="en-US" sz="30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Общественное мнение о Монреальском протоколе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Уровень осведомлённости о проблеме озоновой дыры вырос с 30% до подписания Монреальского протокола до 90% в 2020-х годах. Это свидетельствует об увеличении информированности общественности о проблеме разрушения озонового слоя. Параметр измеряется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Международные усилия по борьбе с озоновой дырой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рамках Монреальского протокола более 197 стран обязались сократить или полностью отказаться от использования озоноразрушающих веществ. К 2020 году производство галонов было сокращено на 97%, гидрохлорфторуглеродов — на 84%, а хлорфторуглеродов — на 96%. В результате с начала действия протокола общее содержание озона в атмосфере начало восстанавливаться, что подтверждается научными исследованиями.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Будущее озонового слоя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данным исследований, при сохранении текущего уровня сокращения производства озоноразрушающих веществ, к 2060 году озоновый слой может восстановиться до уровня начала 1980-х годов.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Ожидается, что концентрация озоноразрушающих веществ в атмосфере снизится на 50% по сравнению с 1980 годом.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станет возможным благодаря строгому соблюдению Монреальского протокола, который уже предотвратил выброс более 130 миллиардов тонн озоноразрушающих веществ с момента его подписания.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успешного сокращения выбросов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данным Международного агентства по изучению озонового слоя, к 2020 году уровни хлора и брома в стратосфере сократились на 80% по сравнению с уровнями начала 1980-х годов благодаря Монреальскому протоколу.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результате, с момента подписания протокола количество озона, восстановленного над Антарктидой, увеличилось примерно на 50%, согласно отчётам NASA и других научных организаций. Это подтверждает, что совместные международные усилия по сокращению выбросов озоноразрушающих веществ привели к значительному улучшению состояния озонового слоя.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на экосистемы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последние 30 лет благодаря Монреальскому протоколу было ликвидировано производство более 95% озоноразрушающих веществ.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привело к снижению уровня озона в стратосфере на 3–5% с 1980-х годов, но благодаря принятым мерам процесс разрушения остановлен.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3740727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к 2050 году при сохранении текущего уровня защиты озонового слоя можно ожидать его восстановления до 95% от первоначальных значений.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3740727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99164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Современные достижения в защите озонового слоя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динамику снижения производства и использования веществ, вредных для озонового слоя, согласно Монреальскому протоколу.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Параметры — процентное сокращение использования различных озоноразрушающих веществ.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историю озоновой дыры, её влияние на здоровье и экосистемы, а также обсудили эффективность Монреальского протокола в борьбе с разрушением озонового слоя. Мы узнали о технологиях замены вредных веществ и увидели примеры успешного сокращения выбросов, что подтверждает важность международных усилий в защите окружающей среды.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 историю озоновой дыры и Монреальский протокол как ключевой инструмент её устранения. Мы узнаем о влиянии дыры на здоровье людей и экосистемы, а также обсудим экономические и международные аспекты борьбы с проблемой.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История озоновой дыры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1985 году британские учёные обнаружили, что над Антарктидой образовалась озоновая дыра площадью более 10 миллионов квадратных километров. Концентрация озона снизилась на 40–60%, что вызвало серьёзную обеспокоенность международного сообщества.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1987 году был подписан Монреальский протокол, который запретил производство и использование озоноразрушающих веществ, что позволило начать процесс восстановления озонового слоя.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озоновой дыры на здоровье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Из-за увеличения ультрафиолетового излучения на 2–10% на фоне озоновой дыры растёт риск кожных заболеваний, включая меланому, которая диагностируется у более чем 500 тысяч человек ежегодно.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Учёные подсчитали, что около 1 миллиона случаев рака кожи связано с воздействием УФ-лучей. Также повышен риск развития катаракты, что влияет на зрение миллионов людей по всему миру.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Динамика производства озоноразрушающих веществ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Производство озоноразрушающих веществ значительно сократилось: ХФУ — на 20%, галогенированные углеводороды — на 25%, ГХФУ — на 35%, гидрохлорфторуглероды — на 15%, хлорфторуглероды — на 5%. Это результат действия Монреальского протокола. Параметры представлены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Страны-участницы Монреальского протокола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состоянию на 2021 год более 190 стран являются участниками Монреальского протокола, включая все государства мира из ООН.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Протокол был инициирован в 1987 году, когда 24 страны подписали документ, что стало важным шагом в борьбе с истощением озонового слоя.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Среди участников есть как развитые страны, так и государства с развивающейся экономикой, что демонстрирует глобальный характер проблемы и единство в её решении.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Результаты реализации Монреальского протокола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период с момента вступления в силу Монреальского протокола производство озоноразрушающих веществ в мире сократилось более чем на 95%. Содержание озона в стратосфере над Антарктидой увеличилось с 230 единиц Добсона в 1980-х годах до более чем 320 единиц Добсона к настоящему времени. Ожидается, что озоновый слой полностью восстановится к середине XXI века, если страны продолжат соблюдать условия протокола.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Технологии замены озоноразрушающих веществ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 1987 году более 95% мировых поставок хлорфторуглеродов приходилось на страны, где введены строгие регуляторные ограничения, в ответ на растущую обеспокоенность по поводу озоноразрушающих веществ.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рамках Монреальского протокола к 2020 году страны-участницы планировали сократить производство и потребление озоноразрушающих веществ более чем на 90%. На сегодняшний день благодаря реализации протокола удалось сократить выбросы озоноразрушающих веществ на 97%, что привело к положительному тренду в восстановлении озонового слоя.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Экономические аспекты Монреальского протокола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Монреальский протокол, принятый в 1987 году, за 35 лет реализации позволил сократить потребление озоноразрушающих веществ на 95%, что стало возможным благодаря поэтапному отказу от хлорфторуглеродов и других вредных соединений.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Более 190 стран-участниц протокола реализовали национальные стратегии, что привело к значительному снижению уровня озона в стратосфере. Экономический анализ показывает, что затраты на адаптацию к требованиям протокола оказались существенно ниже потенциальных убытков от последствий разрушения озонового слоя, которые оцениваются в миллиарды долларов ежегодно.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981</Words>
  <Application>Microsoft Office PowerPoint</Application>
  <PresentationFormat>Широкоэкранный</PresentationFormat>
  <Paragraphs>71</Paragraphs>
  <Slides>16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Евгений</cp:lastModifiedBy>
  <cp:revision>2</cp:revision>
  <dcterms:created xsi:type="dcterms:W3CDTF">2026-08-18T21:04:09Z</dcterms:created>
  <dcterms:modified xsi:type="dcterms:W3CDTF">2026-08-18T21:04:39Z</dcterms:modified>
</cp:coreProperties>
</file>