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300" b="1" dirty="0">
                <a:solidFill>
                  <a:srgbClr val="000000"/>
                </a:solidFill>
              </a:rPr>
              <a:t>Парадокс Монти Холла: Почему интуиция подводит нас в теории вероятностей?</a:t>
            </a:r>
            <a:endParaRPr lang="en-US" sz="33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Обсуждение результатов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Вероятность выигрыша при смене выбора после первого неверного ответа составляет 2/3 (или приблизительно 66,67%), что значительно выше, чем при первоначальном выборе (1/3 или 33,33%).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результат демонстрирует, как интуитивное представление о вероятностях может вводить в заблуждение и противоречит ожиданиям, основанным на первом впечатлении.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Парадокс Монти Холла является наглядным примером того, как математика и логика могут выявить неожиданные закономерности в повседневной жизни.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парадокса в науке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задаче Монти Холла, классический пример парадокса в теории вероятностей, вероятность выигрыша при смене выбора после открытия одной из дверей возрастает с ⅓ до ⅔.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вывод противоречит интуиции многих людей, которые считают, что вероятность должна оставаться неизменной.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около 90% людей изначально ошибаются в оценке вероятности при решении этой задачи, что подчеркивает сложность восприятия статистических закономерностей.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Парадокс Монти Холла в популярной культуре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Парадокс Монти Холла, ставший известным благодаря американскому телевидению, был описан в телевизионной игре «Let's Make a Deal», где участники должны были выбирать между тремя дверями, за одной из которых находился приз.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Несмотря на кажущуюся простоту, этот парадокс активно обсуждается в книгах и статьях по теории вероятностей, а также упоминается в задачах по математике на международных конкурсах, таких как Международная математическая олимпиада, привлекая внимание тысяч школьников и студентов по всему миру.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современных телешоу и документальных фильмах, посвящённых науке и математике, парадокс Монти Холла также стал популярным сюжетом, наглядно демонстрирующим, как интуитивные представления могут расходиться с логическими выводами.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Выводы о парадоксе Монти Холла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Вероятность выигрыша при выборе одной двери изначально составляет 33,33%, а после того, как одна из неправильных дверей была открыта — 66,67%.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показывает, что в парадоксе Монти Холла интуиция может подводить, и вероятность успеха возрастает при изменении условий выбора.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парадокс Монти Холла, изучили, как интуиция может нас подвести, и узнали о применении теории вероятностей в нестандартных ситуациях. Надеемся, что информация о парадоксе и ошибках интуиции будет полезна для лучшего понимания теории вероятностей.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парадокс Монти Холла, который демонстрирует, как интуиция может нас обманывать в теории вероятностей. Узнаем условия задачи и сравним стратегии выбора, а также поймём, почему смена выбора увеличивает шансы на выигрыш.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Объяснение парадокса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Вероятность выигрыша в игре при выборе одной двери изначально составляет 1/3, однако, когда открывается заведомо проигрышная дверь и предлагается выбор между двумя оставшимися, шансы на успех возрастают до 2/3.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происходит потому, что первоначальный выбор фиксируется и демонстрирует ограниченность интуитивного подхода к пониманию теории вероятностей, приводя к парадоксальным результатам.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доказательства эффективности изменения выбора можно рассмотреть, что в серии из ста подобных игр при выборе одной двери выигрыш будет примерно в 33 случаях, а при изменении выбора — в 67.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Условия задачи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классическом варианте парадокса Монти Холла участвуют три двери: за одной из них находится автомобиль, за двумя другими — козы.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Играющий выбирает дверь, после чего ведущий, знающий расположение призов, открывает одну из оставшихся дверей с козой и предлагает игроку изменить свой выбор. Вероятность выигрыша при изменении выбора составляет 2/3, тогда как при сохранении первоначального решения — 1/3. Эти данные наглядно иллюстрируют парадокс.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дополнительной информации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условиям парадокса Монти Холла, вероятность выигрыша при изменении выбора участника составляет 2/3, в то время как изначальная вероятность выигрыша была 1/3. Это показывает, как дополнительная информация и изменение условий задачи влияют на исход.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экспериментах с участниками парадокс демонстрирует, что даже при логически обоснованном решении интуиция часто приводит к ошибочным выводам.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Ошибки интуиции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Интуитивное представление о вероятности часто приводит к ошибкам. Например, в задаче Монти Холла около 60% людей изначально выбирают стратегию, основанную на интуиции, и верят, что выбор второго варианта не увеличивает шансы на успех, хотя математически вероятность выигрыша при смене выбора возрастает до 66.67%, в то время как при первоначальном выборе она составляет лишь 33.33%. Это показывает, как важно учитывать реальные вероятности вместо интуитивных ощущений.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из реальной жизни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телевизионной игре «Let's Make a Deal» участники имеют шанс 1 из 3 выбрать правильную дверь, за которой находится приз.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Когда игрок делает свой выбор, Монти Холл, ведущий, открывает одну из двух оставшихся дверей, за которой приза нет.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Оказывается, если игрок решит изменить свой первоначальный выбор после открытия одной из дверей, его шансы на выигрыш увеличиваются до 2/3. Исследования показывают, что при многократном повторении этой ситуации около 66% игроков выигрывают, если они меняют свой выбор, в то время как при неизменном выборе выигрыш составляет лишь около 33%.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Математическое объяснение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парадоксу Монти Холла, вероятность выигрыша при смене выбора после открытия одной из дверей составляет 2/3, в то время как при первоначальном выборе шансы равны 1/3.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связано с тем, что открытие одной двери не изменяет изначальные вероятности, но позволяет исключить один из неверных вариантов.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Эксперименты показывают, что интуитивное понимание теории вероятностей часто приводит к неверным выводам, и лишь тщательный математический анализ позволяет увидеть истину.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дополнительных условий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Если участнику предлагают сменить выбор после открытия одной двери из трёх, вероятность выигрыша увеличивается с ⅓ до ⅔. Это связано с тем, что одна из неправильных дверей открывается, и, следовательно, шансы на успех возрастают.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статистике, применение этого правила приводит к правильным решениям в 66,67% случаев по сравнению с 33,33% при первоначальном выборе.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2026-08-20T10:50:31Z</dcterms:created>
  <dcterms:modified xsi:type="dcterms:W3CDTF">2026-08-20T10:50:31Z</dcterms:modified>
</cp:coreProperties>
</file>