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3732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6700"/>
              </a:lnSpc>
              <a:buNone/>
            </a:pPr>
            <a:r>
              <a:rPr lang="en-US" sz="3600" b="1" dirty="0">
                <a:solidFill>
                  <a:srgbClr val="000000"/>
                </a:solidFill>
              </a:rPr>
              <a:t>Парниковый эффект: Как работает «одеяло» атмосферы на самом деле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648393" y="6400800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выбросов парниковых газов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источники выбросов парниковых газов: энергетика (29 %) вносит наибольший вклад, за ней следуют сельское хозяйство (24 %), промышленность (21 %), транспорт (14 %) и другие источники (12 %).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для сельского хозяйства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Потепление на 2–4 °C может привести к снижению урожайности зерновых культур на 10–20% в некоторых регионах мира. Согласно исследованиям, уровень углекислого газа выше 500 ppm может негативно сказаться на качестве и вкусовых свойствах фруктов и овощей. Изменение климата уже вызвало смещение ареалов распространения сельскохозяйственных культур, что привело к потере доходов у более чем 30% фермеров в некоторых странах.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Изменения в морских экосистемах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50 лет средняя температура поверхности океана увеличилась на 1,1°C, что привело к изменениям в морских экосистемах. Повышение кислотности воды на 0,1 pH единиц с начала 20 века негативно влияет на кораллы, снижая их способность к кальцификации и выживанию.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оценкам, более 20% коралловых рифов уже разрушено, а еще 30% находится под угрозой исчезновения.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снижению выбросов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отчётам международных экологических организаций, сокращение выбросов парниковых газов на 40–45% к 2030 году может предотвратить повышение глобальной температуры на 1,5–2 °C. Для достижения этой цели необходимо ускорить переход на возобновляемые источники энергии: по данным Международного агентства по возобновляемым источникам энергии, доля таких источников в мировом энергобалансе может вырасти с 27% до 50% к 2030 году.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технологий улавливания и хранения углекислого газа позволит дополнительно сократить выбросы на 15–20%, снижая концентрацию CO₂ в атмосфере.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Международные соглашения по климату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международных усилий по борьбе с изменением климата было подписано более 200 соглашений.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ключевых документов является Парижское соглашение, принятое в 2015 году, его ратифицировали 190 стран, ставя цель ограничить глобальное повышение температуры до уровня ниже 2 градусов Цельсия.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Киотского протокола, вступившего в силу в 1997 году, страны обязались сократить выбросы парниковых газов, и к 2020 году более 190 государств приняли на себя конкретные количественные обязательства.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борьбы с парниковым эффектом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 планируемое сокращение выбросов парниковых газов в развитых странах с 2020 по 2060 год. Параметры представлены в миллионах тонн CO₂. Цели сокращения растут с каждым годом, начиная с 30 млн тонн в 2020 году до 85 млн тонн в 2060 году.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парниковый эффект, основные парниковые газы и их влияние на климат, а также изучили антропогенные факторы и их сравнение с природными. Мы обсудили последствия изменения климата для различных экосистем и сельского хозяйства, а также узнали о мерах по снижению выбросов парниковых газов и международных соглашениях по климату.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работает парниковый эффект, какие газы его вызывают и как они влияют на климат. Обсудим природные и антропогенные факторы, а также последствия для экосистем и сельского хозяйства. Узнаем о мерах по снижению выбросов и международных соглашениях по борьбе с изменением климата.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парниковые газы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Углекислый газ (CO2) составляет около 76% от общего объёма парниковых газов, выделяемых человечеством, и его концентрация в атмосфере за последние 200 лет возросла на 40%.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Метан (CH4) занимает примерно 16% и его уровень увеличился на 250% с начала промышленной революции.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Доля закиси азота (N2O) составляет около 6%, и её концентрация выросла на 20% за последние десятилетия.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 парникового эффекта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Солнечные лучи, достигая поверхности Земли, нагревают её, и планета излучает энергию в виде инфракрасного излучения.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Парниковые газы, такие как углекислый газ (CO₂), метан (CH₄) и водяной пар, поглощают часть этого инфракрасного излучения, перенаправляя его обратно к поверхности Земли.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873731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Уровень углекислого газа в атмосфере за последние 200 лет возрос с 280 частей на миллион (ppm) до более чем 415 ppm, что способствует усилению парникового эффекта.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Вклад парниковых газов в эффект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Общий объём выбросов парниковых газов (в Гг CO2-экв.) увеличивался с 2010 по 2021 год. В 2010 году он составлял примерно 48700 Гг CO2-экв., а к 2021 году вырос до 55500 Гг CO2-экв.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Тепловое излучение Земли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Земля излучает тепло в инфракрасном диапазоне, средняя температура поверхности составляет около 15 °C.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год планета излучает в космос около 450 триллионов мегаджоулей тепловой энергии.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Излучаемое тепло задерживается парниковыми газами, что приводит к повышению температуры у поверхности Земли.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Эффекты изменения климата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150 лет среднегодовая температура на планете увеличилась на 1,1°C, что свидетельствует о значительном влиянии человека на климат. Уровень моря поднялся на 16–25 см из-за таяния ледников и температурного расширения океана, что угрожает прибрежным городам и экосистемам. К 2100 году прогнозируется повышение температуры ещё на 1,1–4,8°C, что может привести к необратимым изменениям в природе и жизни человека.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природные экосистемы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Из-за повышения средней температуры на 1°C за последние 150 лет уровень моря поднялся примерно на 15–25 см, что влияет на прибрежные экосистемы. Изменение климата приводит к учащению экстремальных погодных явлений, таких как засухи и наводнения, что вызывает сокращение численности видов растений и животных в 17% мировых экосистем.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глобальное потепление вызывает смещение ареалов обитания многих видов на десятки и сотни километров, что угрожает стабильности экосистем и их балансу.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Адаптация к изменению климата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отчёту Межправительственной группы экспертов по изменению климата (МГЭИК), глобальная температура поверхности Земли с конца 19 века повысилась более чем на 1,1 °C.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приводит к экстремальным погодным явлениям, которые усиливаются каждые десять лет на 10%.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Многие экосистемы и экономики стран, особенно в Африке и Южной Америке, уже испытывают значительные изменения, требующие адаптации и изменения в управлении природными ресурсами.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1043</Words>
  <Application>Microsoft Office PowerPoint</Application>
  <PresentationFormat>Широкоэкранный</PresentationFormat>
  <Paragraphs>65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2026-08-18T18:53:03Z</dcterms:created>
  <dcterms:modified xsi:type="dcterms:W3CDTF">2026-08-18T19:29:03Z</dcterms:modified>
</cp:coreProperties>
</file>