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Пифагор и пифагорейцы: число как основа бытия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основные концепции пифагореизма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Пифагореизм основан на учении, согласно которому число является основой всего сущего.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Пифагор и его последователи верили, что числа управляют Вселенной и могут объяснить законы природы.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Важным аспектом пифагореизма является доктрина о гармонии сфер, где соотношение чисел определяет музыкальные интервалы и движение планет, создавая идеальную гармонию космоса.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влияние пифагореизма на науку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Пифагореизм оказал значительное влияние на развитие науки, в частности, на формирование философских и математических основ античности. Последователи Пифагора утверждали, что всё в мире подчиняется числовым законам, что определило развитие теории чисел и геометрии.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многие теоремы и открытия в этих областях связывают с идеями, возникшими в рамках пифагорейской школы, что подтверждает её вклад в формирование научного мировоззрения, насчитывающий более двух тысяч лет.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символы и числа в философии пифагореизма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философии пифагореизма число выступало как основа всего сущего, символизируя гармонию и порядок в мире.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Пифагор и его последователи считали, что числа от 1 до 10 обладают уникальными свойствами и образуют основу для понимания Вселенной. Например, число 4 символизировало баланс и стабильность, а число 7 считалось священным и ассоциировалось с гармонией и совершенством.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вклад пифагореизма в математику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вклад пифагореизма в различные области математики. Параметры на диаграмме представлены в процентах: теорема Пифагора занимает 35%, пифагоровы тройки — 25%, пифагорейская нумерология — 20%, пифагоровы соотношения в музыке — 15%, концепция гармонии чисел — 5%.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отражает значимость теоремы Пифагора в сравнении с другими элементами пифагореизма в контексте математики.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жизнь и учение Пифагора, основные идеи пифагореизма, его влияние на математику и философию. Мы также увидели, как числовые законы и символика чисел использовались пифагорейцами и какое культурное наследие они оставили.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жизнь и учение Пифагора, его влияние на философские и математические идеи. Особое внимание уделим основным концепциям пифагореизма, числовым законам в природе и практическому применению пифагорейских чисел. Также будет затронуто культурное наследие пифагорейцев и их влияние на философию и науку.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Жизненный путь Пифагора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Пифагор родился около 570 года до нашей эры на острове Самос.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молодости он много путешествовал и учился у известных учёных своего времени.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531 году до нашей эры Пифагор переехал в город Кротон, где основал собственную школу, в которой обучал математике, философии и музыке.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идеи пифагореизма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Пифагореизм утверждает, что основой всего сущего являются числа, которые определяют гармонию и порядок в мире. Последователи Пифагора считали, что числа управляют не только природой, но и этикой: так, число 10 считалось идеальным и объединяющим, а 4 — символом баланса стихий (земли, воды, воздуха и огня).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Пифагор и его последователи верили, что числа не только объясняют устройство Вселенной, но и служат ключом к пониманию божественного порядка.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Числовые законы в природе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трудах пифагорейцев было установлено, что число 7 символизирует гармонию и баланс, присутствуя в различных природных явлениях, например, в количестве планет, видимых невооружённым глазом.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Число 10, как сумма первых четырёх чисел натурального ряда (1+2+3+4), отражало пифагорейскую идею о совершенстве и целостности мироздания. Философские концепции пифагорейцев также использовали числовые законы для объяснения геометрических форм, таких как пятиконечная звезда, каждый из лучей которой связан с числами и их свойствами.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Пифагоровы теоремы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теореме Пифагора утверждается, что в прямоугольном треугольнике квадрат длины гипотенузы равен сумме квадратов длин катетов, что выражается формулой $a^2 + b^2 = c^2$, где $a$ и $b$ — катеты, а $c$ — гипотенуза.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теорема была сформулирована около 500 года до нашей эры и стала одной из фундаментальных теорем в геометрии, находя применение в различных областях науки и техники. За время существования теоремы были доказаны более 400 её доказательств, что подчёркивает её значимость и универсальность.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пифагорейских чисел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Пифагор и его последователи использовали числа для объяснения природных явлений и социальных структур.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основе пифагорейской космологии лежит представление о гармонии сфер, где расстояния между планетами и их частоты вибрации соответствуют числовым соотношениям.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музыке пифагорейцы разработали систему интервалов, включая знаменитый пифагоров строй, где соотношение частот составляет 3:2 для квинты и 2:1 для октавы.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Символика чисел в пифагореизме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пифагореизме число 10 считалось совершенным, так как объединяло в себе все остальные числа и символизировало полноту и законченность. Число 4 было связано с четырьмя элементами (земля, вода, воздух, огонь), которые, по мнению пифагорейцев, составляли основу материального мира. Число 7 играло особую роль в пифагорейской нумерологии и считалось числом гармонии и совершенства, символизируя связь между миром идей и материальным миром.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пифагореизма на философию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Пифагореизм оказал значительное влияние на развитие философии, сформировав концепцию числа как фундаментального принципа мироздания. Согласно пифагорейским учениям, числа определяют законы природы и гармонии, что привело к появлению термина «музыка сфер» и идее о количественной основе всего сущего.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идеи стимулировали развитие космологии и математики, обогатив философскую мысль идеями о гармонии и порядке в мире.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2026-08-21T20:25:32Z</dcterms:created>
  <dcterms:modified xsi:type="dcterms:W3CDTF">2026-08-21T20:25:32Z</dcterms:modified>
</cp:coreProperties>
</file>