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43226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600" b="1" dirty="0">
                <a:solidFill>
                  <a:srgbClr val="000000"/>
                </a:solidFill>
              </a:rPr>
              <a:t>Полупроводниковые диоды: устройство, принцип работы, применение</a:t>
            </a:r>
            <a:endParaRPr lang="en-US" sz="46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Фотодиоды и их применение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Фотодиоды — это полупроводниковые приборы, преобразующие свет в электрический сигнал.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Они широко применяются в различных областях: например, в оптоволоконных системах передачи данных скорость достигает 10 Гбит/с, а в солнечных панелях КПД может достигать 22%, что делает их эффективными источниками энергии. Также фотодиоды используются в системах безопасности и контроля освещения, обеспечивая высокую точность и надёжность работы.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Диоды Шоттки и их применение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Диоды Шоттки представляют собой особый тип полупроводниковых диодов, которые характеризуются низким падением напряжения в открытом состоянии, составляющим около 0,3–0,5 В. Они находят широкое применение в высокочастотных схемах и преобразователях, где их использование позволяет повысить эффективность работы устройств на 15–20% за счёт снижения потерь мощности.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Диоды Шоттки также применяются в электронных схемах для защиты от перенапряжения и в системах рекуперации энергии, где они способствуют снижению энергопотребления на 5–10% по сравнению с обычными диодами.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Тенденции развития полупроводниковых диодов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 2010 года средний рост производительности полупроводниковых диодов составил около 25% в год, что обусловлено внедрением технологии многослойных структур и повышением эффективности легирования.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2022 году доля диодов, изготовленных по технологии FinFET, достигла 45% на мировом рынке, благодаря чему улучшились параметры быстродействия и уменьшились тепловые потери.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Ожидается, что к 2025 году до 70% выпускаемых диодов будут поддерживать функции управления энергопотреблением и интегрированные защитные схемы.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873731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832167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диодов в солнечных батареях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Диоды в солнечных батареях играют ключевую роль, обеспечивая эффективную работу.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Они способствуют увеличению КПД, устранению обратного тока, защите от перенапряжения и другим важным функциям, что улучшает общую производительность и надёжность системы. Параметры на диаграмме показывают вклад каждого применения диодов, измеренный в Вт/м².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различные типы полупроводниковых диодов, их устройство, принцип работы и применение в электронике. Мы также изучили вольт-амперные характеристики диодов и тенденции их развития. Надеемся, что представленная информация будет полезна в вашей учёбе и исследованиях.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рассмотрим устройство и принцип работы полупроводниковых диодов, их применение в электронике. Охарактеризуем вольт-амперные характеристики и сравним диоды с разными типами проводимости. Также обсудим различные типы диодов, включая варикапы, стабилитроны, светодиоды и другие, их применение и тенденции развития.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Структура полупроводникового диода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Полупроводниковый диод состоит из p-n-перехода, образованного двумя слоями полупроводника с разными типами проводимости: дырочной (p) и электронной (n).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Толщина p-слоя составляет примерно 1 мкм, а n-слоя — около 0,5 мкм.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740727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прямом смещении диод имеет малое сопротивление (порядка 1 Ом), при обратном — большое (до нескольких сотен кОм).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740727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99164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Принцип работы диода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подаче прямого напряжения (например, 0,7 В для кремниевого диода) через p-n-переход начинает протекать ток.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изменении полярности напряжения на обратное сопротивление перехода резко возрастает, и ток практически прекращается. Это свойство диода позволяет использовать его для выпрямления переменного тока в постоянный.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Вольт-амперная характеристика диода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прямом смещении ток через диод может достигать значения 100 мА при падении напряжения около 0,7 В для германиевых и около 0,3 В для кремниевых диодов.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обратном смещении обратный ток через диод составляет порядка микроампер, но может увеличиваться при превышении обратного напряжения, что может привести к пробою. Диоды характеризуются различным временем восстановления обратного сопротивления, которое может составлять от наносекунд до нескольких микросекунд в зависимости от типа и конструкции.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Типы полупроводниковых диодов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мире полупроводниковых диодов можно выделить несколько основных типов: выпрямительные диоды с обратным напряжением до 1000 В и прямым током до 100 А, стабилитроны, которые поддерживают напряжение на уровне 5–100 В, и диоды Шоттки с низким падением напряжения — около 0,3 В. Эти компоненты находят применение в самых разных устройствах — от мощных выпрямителей до высокоточных стабилизаторов напряжения. Среди популярных моделей встречаются диоды с уникальными характеристиками, например, германиевые диоды, обеспечивающие низкое напряжение отсечки в 0,2–0,3 В.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диодов в выпрямителях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выпрямителях диоды используются для преобразования переменного тока в постоянный, обеспечивая высокую эффективность передачи энергии.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выпрямительные мосты на основе диодов повышают коэффициент выпрямления до 95–98%, что позволяет минимизировать потери мощности.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этом прямое падение напряжения на кремниевых диодах составляет около 0,7 В, что влияет на выбор типа диода в зависимости от требований к системе.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873731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832167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Варикапы и их применение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Варикапы — это полупроводниковые диоды, ёмкость p-n-перехода которых изменяется под воздействием обратного напряжения.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Они находят применение в различных электронных устройствах, например, в частотомерах и генераторах сигналов, где требуется регулировка частоты.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00673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Диапазон ёмкостей варикапов может достигать от нескольких десятков до нескольких сотен пикофарад, что делает их незаменимыми в высокочастотной технике.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Светодиоды и их применение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Светодиоды — полупроводниковые приборы, преобразующие электрический ток в световое излучение.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Они активно применяются в различных сферах: в осветительных приборах их насчитывается более 50% от общего количества используемых диодов, что подтверждается статистикой рынка. Например, светоотдача современных белых светодиодов достигает 150 люмен на ватт, что делает их экономически выгодным решением для современного освещения.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2026-08-21T20:33:08Z</dcterms:created>
  <dcterms:modified xsi:type="dcterms:W3CDTF">2026-08-21T20:33:08Z</dcterms:modified>
</cp:coreProperties>
</file>