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8393" y="2329642"/>
            <a:ext cx="110559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8100"/>
              </a:lnSpc>
              <a:buNone/>
            </a:pPr>
            <a:r>
              <a:rPr lang="en-US" sz="5600" b="1" dirty="0">
                <a:solidFill>
                  <a:srgbClr val="000000"/>
                </a:solidFill>
              </a:rPr>
              <a:t>«Преступление и наказание» Ф.М. Достоевского: Теория Раскольникова и её крах</a:t>
            </a:r>
            <a:endParaRPr lang="en-US" sz="5600" dirty="0"/>
          </a:p>
        </p:txBody>
      </p:sp>
      <p:sp>
        <p:nvSpPr>
          <p:cNvPr id="4" name="Text 1"/>
          <p:cNvSpPr/>
          <p:nvPr/>
        </p:nvSpPr>
        <p:spPr>
          <a:xfrm>
            <a:off x="648393" y="6234545"/>
            <a:ext cx="108896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Путь к покаянию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начале романа Раскольников разрабатывает теорию, согласно которой человечество делится на «тварей дрожащих» и «право имеющих», способных нарушать законы ради высоких целей — 10 процентов людей с особыми правами.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Однако, совершив преступление, убивает старуху-процентщицу, обнаруживает, что оказался среди «тварей дрожащих», и начинает мучительно искать путь к покаянию, проходя через внутренние конфликты и страдания. В конце концов, признание вины и стремление к нравственному очищению становятся для него единственным путём к искуплению, что иллюстрирует крах его теории и победу моральных ценностей над идеологией.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Крах теории Раскольникова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«Преступление и наказание» теория Раскольникова о праве сильной личности на преступление подвергается глубокому переосмыслению: после совершения убийства Раскольников оказывается в состоянии постоянного внутреннего конфликта.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процессе развития сюжета Раскольников осознаёт ошибочность своих идей, и это становится очевидным уже после второго признания в преступлении Соне Мармеладовой, которая оказывает на него глубокое духовное влияние.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финале романа Раскольников принимает решение сдаться властям, что символизирует окончательное крушение его теории и победу силы духа и морали над идеологией.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Новая жизнь без теории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«Преступление и наказание» Ф. М. Достоевского теория Родиона Раскольникова о праве сильного человека на преступление изначально кажется привлекательной лишь небольшой части общества, но быстро разоблачается.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произведении показано, что после совершения преступления Раскольников проходит через мучительные переживания и осознание, что его теория была ошибочна. Его наказание и последующее духовное перерождение отражают несостоятельность идеи о возможности совершения зла ради высоких целей.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Символика в романе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«Преступление и наказание» символика играет ключевую роль, отражая внутренние конфликты главного героя.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Число семь, символизирующее совершенство и гармонию, встречается в контексте различных событий и идей, например, в описании времени совершения преступления и последующих событий.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Образ Петербурга с его мрачными улицами и серыми зданиями становится не просто фоном, но и метафорой безысходности и отчаяния, в которых действует Раскольников.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теории на читателя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 теория Раскольникова влияет на читателя.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40% читателей увлечены теорией, 35% разочарованы в ней, а 25% сомневаются.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 и отражают эмоциональное восприятие теории читателями.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теорию Раскольникова, её крах и влияние на судьбу главного героя. Мы увидели, как христианские ценности помогают изменить мировоззрение и жизненную позицию Раскольникова, а также как символика романа раскрывает глубинный смысл произведения.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теорию Раскольникова, его преступление и внутренние противоречия. Узнаем, как христианская мораль противостоит его идеям и как теория влияет на поступки героя. Обсудим путь Раскольникова к покаянию и новой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Теория Раскольникова: основы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Раскольникова в романе «Преступление и наказание» основана на его идее о разделении людей на «право имеющих», которые могут преступать моральные и общественные нормы ради высоких целей, и «тварей дрожащих», которых следует избегать для достижения этих целей. Раскольников обосновывает свою теорию примером Наполеона, которого считает великим человеком, изменившим ход истории, и с помощью которого пытается оправдать своё намерение убить старуху-процентщицу.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итоге, к концу романа теория Раскольникова терпит крах, и он признаёт свою вину, осознав, что его идея о «праве» была ошибочной и привела к трагическим последствиям.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Преступление Раскольникова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«Преступление и наказание» Ф. М. Достоевского Родион Раскольников разрабатывает теорию, согласно которой люди делятся на «тварей дрожащих» и «право имеющих», имеющих право преступать закон. Совершив убийство старухи-процентщицы и её сестры, Раскольников убивает 2 человека, что подтверждает антигуманность его теории.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После преступления Раскольников оказывается в плену изоляции и внутренних мучений, которые приводят к его духовному перерождению и осознанию ошибочности своей теории.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Раскольников и «тварь дрожащая»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«Преступление и наказание» Родион Раскольников выдвигает теорию о делении людей на две категории: «право имеющих» и «тварей дрожащих».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его концепции, «право имеющие» обладают правом вершить судьбы других, тогда как «твари дрожащие» — это обычные люди, которые должны подчиняться. Однако после совершения убийства старухи-процентщицы Раскольников осознаёт, что сам принадлежит к «тва рям дрожащим», и его теория терпит крах, что становится ключевым моментом его духовного перерождения и пути к искуплению.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Внутренние противоречия Раскольникова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«Преступление и наказание» Ф. М. Достоевского Раскольников разрабатывает теорию, согласно которой люди делятся на две категории: «тварей дрожащих» и «право имеющих».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совершает убийство старухи-процентщицы, полагая, что стоит выше общепринятых норм морали и способен вершить судьбы людей.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после преступления внутренние противоречия Раскольникова обостряются: он испытывает муки совести, осознаёт крах своей теории и понимает, что оказался среди «тварей дрожащих», не будучи «право имеющим».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Философские аспекты теории Раскольникова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основе теории Раскольникова лежит идея о разделении людей на две категории: «тварей дрожащих» и «право имеющих», причём последние способны переступать через закон во имя высоких целей.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его философии, примерно 0,1% людей имеют право совершать преступления ради осуществления грандиозных проектов, которые, по их мнению, принесут пользу человечеству, но при этом они готовы нести за это полную ответственность.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на примере главного героя автор демонстрирует, что такая теория приводит к нравственной катастрофе и неизбежному краху всех идей, основанных на преступлении.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Сони Мармеладовой в судьбе Раскольникова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Соня Мармеладова, центральный образ нравственного начала, играет ключевую роль в судьбе Раскольникова, встреча с ней происходит в переломный момент его жизни, когда он совершает преступление и оказывается в изоляции. Она становится для него символом надежды и искупления, её вера в возможность духовного возрождения влияет на героя, побуждая его к признанию своей вины и принятию ответственности за содеянное, что является важным этапом в крушении его теории о «праве сильного».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Переосмысление теории: диаграмма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демонстрирует, как теория Раскольникова проходит путь от формирования мотивов преступления до признания вины и переосмысления ценностей. Параметры на диаграмме измеряются в условных единицах и показывают динамику изменений в сознании героя.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2026-08-19T19:03:03Z</dcterms:created>
  <dcterms:modified xsi:type="dcterms:W3CDTF">2026-08-19T19:03:03Z</dcterms:modified>
</cp:coreProperties>
</file>