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Проблема выбора и альтернативные издержки: фундамент экономики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Альтернативные издержки в бизнесе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Альтернативные издержки в бизнесе отражают стоимость упущенной выгоды от невыбранного варианта действий. Например, если предприятие инвестирует 1 миллион рублей в проект А, то альтернативные издержки составят потенциальную прибыль от проекта В, который мог бы принести 1,5 миллиона рублей.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издержки наглядно демонстрируют, что каждый выбор в бизнесе имеет свою цену и требует тщательного анализа возможных последствий.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альтернативных издержек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экономике альтернативную стоимость можно увидеть на примере производства: если компания инвестирует 5 миллионов в проект А, она теряет возможность вложить эти средства в проект Б, который мог бы принести, например, на 3 миллиона больше прибыли.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повседневной жизни альтернативная стоимость проявляется, когда вы решаете потратить час на просмотр фильма вместо учёбы или работы — упущенная выгода может быть измерена как недополученный доход за этот час, который вы могли бы заработать, занимаясь другой деятельностью.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ваша почасовая ставка составляет 200 рублей, то альтернативная стоимость вашего решения — это 200 рублей, которые вы не заработали.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минимизации издержек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Минимизация издержек через оптимизацию производственных процессов позволяет сократить затраты на 15–20%.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методов бережливого производства (Lean Manufacturing) в автомобильной промышленности Японии снизило себестоимость автомобилей на 30%, повысив при этом качество продукции.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эффективным является внедрение автоматизированных систем управления, что позволяет уменьшить операционные расходы на 25–30% за счёт оптимизации ресурсов и сокращения ручного труда.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экономического выбора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Потребительские расходы составляют 45% от общего объёма экономики, что является основным фактором потребления. Государственные расходы и инвестиции примерно равны (30% и 20% соответственно), в то время как чистый экспорт занимает незначительную долю (5%).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основы экономического выбора и альтернативные издержки, их типы и влияние на различные сферы. Мы также изучили стратегии минимизации издержек и важность информации при принятии решений. Надеемся, что информация была полезной и поможет вам в учёбе.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основы экономического выбора и альтернативные издержки. Обсудим, как сравнить выгоды и издержки, а также влияние издержек на выбор. Разберём типы альтернативных издержек, их роль в бизнесе и стратегии минимизации.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экономического выбора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экономике каждый выбор имеет свою цену, которую можно измерить через альтернативные издержки.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предприятие тратит 100 тысяч рублей на производство одного вида продукции, оно теряет возможность потратить эти средства на другие товары или услуги.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понимать, что каждый экономический выбор сопряжён с компромиссами, влияющими на конечные результаты хозяйственной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альтернативных издержек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Альтернативные издержки — это стоимость упущенной выгоды, выраженная в виде количества товаров или услуг, от которых пришлось отказаться при выборе одного варианта использования ресурсов вместо другого.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предприятие тратит 100 000 рублей на производство одного товара, то альтернативные издержки этого решения — это доход, который мог бы быть получен от производства другого товара на ту же сумму.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Оценка альтернативных издержек помогает определить наиболее эффективный путь использования ограниченных ресурсов и максимизировать экономическую выгоду.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издержек на выбор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Издержки производства оказывают значительное влияние на решения компаний о ценообразовании и объёмах выпуска продукции.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росте затрат на сырье на 15% компании могут сократить производство на 10%, чтобы сохранить маржинальность.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демонстрирует, как изменение издержек может кардинально изменить бизнес-стратегии и влияет на уровень занятости в смежных отраслях, снижая его на 5–7% в краткосрочной перспективе.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альтернативных издержек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принятии экономических решений выделяют явные и неявные альтернативные издержки. Явные издержки включают в себя фактические расходы на производство товара или услуги, например, затраты на сырьё и зарплату сотрудников, которые составляют около 70% от общих расходов. Неявные издержки связаны с упущенной выгодой от неиспользования ресурсов в другом направлении, например, доход, который мог бы быть получен при инвестировании средств в более прибыльный проект, что может составлять до 30% от потенциальных упущенных возможностей.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выбора в экономике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ограниченности ресурсов предприятия вынуждены принимать взвешенные решения. Например, компания может вложить 3 миллиона долларов в расширение производства или 2 миллиона долларов в разработку нового продукта.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альтернативные издержки выбора могут достигать 50% от потенциальной прибыли, что демонстрирует важность грамотного анализа и оценки возможных последствий.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другом случае, правительство страны может направить 1 миллиард долларов на социальные программы или на модернизацию инфраструктуры, влияя на уровень жизни населения и экономический рост.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информации в выборе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Ежедневно потребители сталкиваются с выбором между различными товарами и услугами, и информация играет в этом процессе ключевую роль. Согласно исследованиям, около 70% решений о покупке принимаются на основе доступной информации о продукте, а 30% — под влиянием эмоций.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Эффективный анализ данных о товарах и услугах позволяет сократить время на принятие решений и минимизировать потенциальные ошибки выбора.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потребительский выбор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70% потребителей принимают решения о покупке в течение первых 10 секунд взаимодействия с товаром или услугой.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в 60% случаев выбор делается на основе цены, в 30% — на основе качества и лишь в 10% — с учётом дополнительных факторов, таких как бренд и репутация. Потребительские предпочтения также изменяются: за последние пять лет доля онлайн-покупок увеличилась на 40%, что свидетельствует о значительном влиянии цифровых технологий на процесс выбора товаров.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2026-08-21T15:03:42Z</dcterms:created>
  <dcterms:modified xsi:type="dcterms:W3CDTF">2026-08-21T15:03:42Z</dcterms:modified>
</cp:coreProperties>
</file>