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3900" b="1" dirty="0">
                <a:solidFill>
                  <a:srgbClr val="000000"/>
                </a:solidFill>
              </a:rPr>
              <a:t>Промышленность как основа экономики: определение, структура, отрасли</a:t>
            </a:r>
            <a:endParaRPr lang="en-US" sz="39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Проблемы и вызовы промышленности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Всемирного банка, в последние десятилетия промышленное производство в ряде стран с развивающейся экономикой растёт в среднем на 4–6% в год, однако многие из этих стран сталкиваются с проблемами устаревших технологий и высокой энергоёмкости производств, что снижает конкурентоспособность продукции на мировом рынке. Кроме того, в условиях растущего дефицита природных ресурсов и изменения климата перед промышленностью остро стоят задачи по снижению выбросов вредных веществ: согласно отчёту ООН, для достижения целей устойчивого развития к 2030 году необходимо сократить выбросы CO2 на 45% по сравнению с уровнем 2015 года.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4106487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промышленность сталкивается с вызовами, связанными с необходимостью повышения квалификации работников и адаптации к новым технологическим трендам.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Перспективы развития промышленности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прогнозам, к 2030 году доля промышленного производства в ВВП страны может достичь 35%, что в 1,5 раза превысит текущие показатели.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Ведущие отрасли, такие как машиностроение и химическая промышленность, планируют увеличить объёмы производства на 20–30%, опираясь на внедрение инновационных технологий и модернизацию производственных мощностей. Ожидается, что в этих секторах будет создано дополнительно около 500 тысяч рабочих мест.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Отраслевые показатели эффективности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2022 году объём промышленного производства в России составил более 15 триллионов рублей, что свидетельствует о значительных масштабах экономики страны. Доля обрабатывающей промышленности в структуре промышленного производства составляет около 65%, обеспечивая более 30 миллионов рабочих мест.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Вклад промышленного сектора в ВВП России достигает примерно 30%, подчёркивая его ключевую роль в экономическом развитии страны.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Прогнозы развития отраслей промышленности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диаграмме представлены прогнозы развития основных отраслей промышленности. Значения указаны в процентах.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290945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Отрасли представлены следующим образом: добыча полезных ископаемых — 25%, обрабатывающая промышленность — 35%, электроэнергетика — 20%, водоснабжение, водоотведение и утилизация отходов — 20%.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139738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Видно, что обрабатывающая промышленность имеет наибольший прогнозный рост среди представленных отраслей.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ключевые аспекты промышленности как основы экономики, включая её структуру, основные понятия и роль в экономическом развитии. Мы также обсудили тенденции, проблемы и перспективы развития промышленности, а также отраслевые показатели эффективности. Надеемся, что представленная информация будет полезна для вашего дальнейшего изучения этой важной темы.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основные понятия и структуру промышленности, сравним её отрасли и изучим доли каждого сектора в экономике. Также обсудим роль промышленности в экономике, тенденции и перспективы её развития, а также проблемы и вызовы, с которыми она сталкивается.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понятия промышленности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Промышленность как основа экономики включает в себя более 300 тысяч предприятий, которые обеспечивают более 30% ВВП страны.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структуре промышленности выделяются такие ключевые отрасли, как машиностроение, металлургия, химическая и нефтехимическая промышленность, доля которых в общем объёме промышленного производства составляет около 70%. Эти отрасли играют важную роль в обеспечении экономического роста и развитии технологий.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Структура промышленности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структуре промышленности России более 70 тысяч предприятий, включая крупные заводы и мелкие производства.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Ведущие отрасли — обрабатывающая промышленность (свыше 60% объёма производства), электроэнергетика (около 12%), добыча полезных ископаемых (более 15%). Наибольший вклад в обрабатывающую промышленность вносят такие сегменты, как машиностроение и металлургия, занимающие более 50% от общего объёма выпуска продукции этой отрасли.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Первичный сектор промышленности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Первичный сектор промышленности включает отрасли, связанные с добычей и переработкой сырья. В 2022 году объём продукции сельского хозяйства в России составил более 6 триллионов рублей.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Доля аграрного сектора в ВВП страны в этом же году достигла 4,4%, что свидетельствует о его значимости для экономики.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Вторичный сектор промышленности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Вторичный сектор промышленности включает в себя обрабатывающие производства, которые занимают значительную долю в структуре экономики многих стран.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Всемирного банка, в развитых странах доля вторичного сектора в ВВП достигает 30–35%, что свидетельствует о его высокой значимости.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006735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Среди наиболее крупных отраслей вторичного сектора выделяются машиностроение, металлургия и химическая промышленность, которые обеспечивают производство товаров и оборудования, необходимых для дальнейшего развития экономики.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Третичный сектор промышленности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Третичный сектор промышленности, включающий сферу услуг, играет ключевую роль в современной экономике, составляя более 65% ВВП развитых стран.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России доля этого сектора в структуре ВВП превышает 55%, что свидетельствует о высоком уровне развития услуг в экономике.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740727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в Москве работает свыше 700 тысяч предприятий в сфере услуг, обеспечивающих значительный вклад в городской ВВП.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740727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99164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промышленности в экономике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структуре ВВП России доля промышленного производства составляет около 30%, что подтверждает его значимость для экономики страны. Промышленность обеспечивает более 40% налоговых поступлений в бюджет и является основным источником экспорта, на долю которого приходится примерно 80% общего объёма.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840480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состоянию на сегодняшний день в промышленной сфере задействовано более 1 миллиона предприятий, включая крупные, средние и малые компании.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промышленности на инновации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последние десять лет мировые инвестиции в промышленные инновации выросли на 30%, достигнув отметки в 500 миллиардов долларов.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Промышленность активно внедряет автоматизацию и искусственный интеллект, что позволяет сократить время разработки новых продуктов на 25% и повысить производительность на 35%.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27274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Внедрение передовых технологий в производственные процессы обеспечивает более 70% прироста конкурентоспособности предприятий в развитых странах.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2026-08-21T14:41:29Z</dcterms:created>
  <dcterms:modified xsi:type="dcterms:W3CDTF">2026-08-21T14:41:29Z</dcterms:modified>
</cp:coreProperties>
</file>