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8850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Реакция Майяра: Почему жареное мясо — коричневое и вкусное (химия вкуса)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продуктов с реакцией Майяра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содержание продуктов, в которых происходит реакция Майяра: жареной говядины, курицы, овощей, хлеба и рыбы. Более тёмные цвета соответствуют большему проценту. Реакция Майяра влияет на цвет и вкус жареных продуктов.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Пищевая ценность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реакции Майяра при жарке мяса происходит взаимодействие между аминокислотами и сахарами, что приводит к образованию различных вкусовых соединений.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содержание глюкозы в мясе может достигать 1–2%, что способствует образованию карамелизированных веществ, придающих мясу сладкий вкус. Кроме того, при этом процессе формируются меланоидины — вещества, ответственные за коричневый цвет и богатый вкус жареного мяса.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Майяра, происходящая при нагревании, изменяет структуру аминокислот и сахаров, что приводит к образованию более 100 различных вкусоароматических соединений.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жарке мяса формируется меланоидин, составляющий до 30% всех вкусоароматических соединений и придающий характерный вкус и цвет. Эти соединения напрямую влияют на восприятие вкуса, усиливая его глубину и насыщенность, что делает жареное мясо особенно привлекательным для гурманов.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Время приготовления и вкус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Майяра, происходящая при нагревании, занимает от нескольких минут до нескольких часов в зависимости от температуры и вида мяса: при 140–165 °C время приготовления составляет около 30–60 минут. В результате образуются меланоидины, придающие характерный коричневый цвет и влияющие на вкус мяса, улучшая его, благодаря появлению новых ароматических соединений, что подтверждено многочисленными исследованиями в области пищевой химии. Именно поэтому жареное мясо обладает богатым и насыщенным вкусом, который так ценят гурманы.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здоровье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Потребление продуктов, содержащих конечные продукты реакции Майяра, включая жареное мясо, связано с повышенным риском развития сердечно-сосудистых заболеваний на 16%, как показали исследования.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происходит из-за накопления в организме некоторых гликированных соединений, которые могут ухудшать состояние сосудов.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здоровых взрослых, придерживающихся стандартной диеты, содержание акриламида, который образуется при высокотемпературной обработке, может достигать до 0,7 мг в день, что требует внимательного отношения к кулинарным методам и выбору продуктов.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по реакции Майяра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Майяра включает в себя несколько процессов: карамелизацию (30%), потемнение (25%), образование вкусовых соединений (35%), дегидратацию (5%) и формирование корочки (5%). Эти параметры отражают вклад каждого процесса в общий результат приготовления пищи.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реакцию Майяра, узнали о её роли в образовании вкуса жареного мяса, а также о влиянии различных факторов на этот процесс. Мы надеемся, что информация была полезной и поможет вам лучше понять химические процессы, происходящие при приготовлении пищи.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происходит реакция Майяра, влияющая на вкус и цвет жареного мяса. Узнаем об условиях и ингредиентах этой реакции, а также сравним её с карамелизацией. Обсудим вкусовые компоненты, образующиеся в процессе, и влияние температуры на результат.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реакции Майяра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Майяра — это химический процесс, при котором аминокислоты и сахара вступают во взаимодействие при нагревании, образуя сотни различных соединений.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этой реакции образуются меланоидины, придающие жареному мясу коричневый цвет. Исследования показывают, что при температуре выше 140 °C скорость реакции увеличивается, что значительно влияет на вкус и цвет продуктов.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Ингредиенты и условия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реакции Майяра необходимы следующие ингредиенты: аминокислоты (около 20 видов), содержащиеся в белках, и сахара (например, глюкоза и фруктоза). Процесс протекает при нагревании от 140 до 160 °C, что приводит к образованию меланоидинов — коричневых соединений, придающих жареному мясу характерный вкус и цвет. Этот процесс занимает от нескольких минут до нескольких часов в зависимости от температуры и типа мяса.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Вкусовые компоненты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процентные доли различных вкусовых компонентов, участвующих в реакции Майяра: глюкоза (35%), мальтоза (20%), фруктоза (15%), карамелин (25%), меланоидины (5%). Они влияют на вкус жареного мяса.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реакции Майяра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Майяра начинается с нуклеофильного присоединения аминокислотного аминогруппы к карбонильной группе сахара при температуре выше 140 °C, что приводит к образованию нестабильных промежуточных соединений.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втором этапе происходят сложные перегруппировки и конденсации, в результате которых формируются меланоидины — коричневые высокомолекулярные соединения, придающие жареному мясу характерный вкус и цвет. Время, необходимое для достижения максимального потемнения и улучшения вкуса, зависит от условий приготовления и может варьироваться от нескольких минут до нескольких часов.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температуры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от 140 до 165 °C начинается реакция Майяра, которая лежит в основе потемнения и изменения вкуса жареного мяса.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химическая реакция ускоряет образование меланоидинов при длительном нагреве, и их концентрация может достигать значительных величин, что придаёт мясу характерный коричневый цвет и глубокий вкус.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Скорость и интенсивность реакции зависят от температуры и времени воздействия, что позволяет кулинарам контролировать степень поджаривания и вкусовые качества продукта.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Продукты реакции Майяра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реакции Майяра образуются сотни различных соединений, включая меланоидины, которые придают коричневый цвет и сложный, богатый вкус жареному мясу. Среди этих соединений выделяются карбонильные группы и аминогруппы, количество которых может достигать значительных значений в зависимости от условий приготовления.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Меланоидины формируются при температуре выше 140 °C и включают в себя такие вещества, как фурфурол и гидроxyметилфурфурол, которые влияют на вкус и аромат готового продукта.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Вкусовые качества жареного мяса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обжарке мяса происходит реакция Майяра, в результате которой образуются сотни различных соединений, включая меланоидины, придающие мясу коричневый цвет и характерный вкус. Одним из ключевых компонентов, влияющих на вкус жареного мяса, является 5-гидроксиметилфурфурол, который формируется при карамелизации сахаров и придаёт мясу глубокий, насыщенный вкус. Концентрация этих соединений зависит от температуры и времени обжарки, например, при температуре свыше 150 °C процессы ускоряются, усиливая вкус и аромат мяса.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1039</Words>
  <Application>Microsoft Office PowerPoint</Application>
  <PresentationFormat>Широкоэкранный</PresentationFormat>
  <Paragraphs>62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2026-08-19T07:43:41Z</dcterms:created>
  <dcterms:modified xsi:type="dcterms:W3CDTF">2026-08-19T07:44:17Z</dcterms:modified>
</cp:coreProperties>
</file>