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Реклама как маркетинговый инструмент: цели, функции, задачи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рекламы в повышении узнаваемости бренда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Реклама играет ключевую роль в повышении узнаваемости бренда, обеспечивая его присутствие в информационном пространстве.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бренды с высокой узнаваемостью на 50% чаще привлекают новых клиентов. Эффективная рекламная кампания может увеличить осведомлённость о бренде на 30% за короткий срок, что способствует укреплению его позиций на рынке.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рекламы на потребительское поведение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реклама влияет на 70% решений потребителей о покупке. В среднем каждый человек ежедневно подвергается воздействию около 4000 рекламных сообщений, что формирует устойчивые предпочтения и поведение.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Эффективная реклама может повысить узнаваемость бренда на 20% и увеличить продажи на 10–15%.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в современной рекламе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современной рекламе наблюдается рост доли цифрового маркетинга, которая составляет более 50% от общего бюджета рекламных кампаний.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Социальные сети становятся ключевыми платформами для продвижения товаров и услуг, охватывая более 4 миллиардов пользователей по всему миру.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прогнозам, к 2025 году расходы на рекламу в интернете достигнут 730 миллиардов долларов, что подчеркивает важность адаптации стратегий маркетологов к изменяющимся тенденциям.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Задачи рекламы и их реализация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основные задачи рекламы и их процентное соотношение.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ней представлены такие параметры, как повышение узнаваемости бренда (35%), увеличение продаж (25%), привлечение новых клиентов (20%), формирование имиджа компании (15%) и поддержка интереса к продукту (10%). Задачи рекламы измеряются в процентах от общего числа рекламных целей.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рекламы как маркетингового инструмента, включая её цели, функции и задачи. Мы также проанализировали различные виды рекламы, их эффективность и роль в повышении узнаваемости бренда. Надеемся, что полученная информация будет полезна в вашей учебной и будущей профессиональной деятельности.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рекламу как маркетинговый инструмент, её цели, функции и задачи. Проанализируем различные виды рекламы и их эффективность в разных каналах. Обсудим, как реклама влияет на узнаваемость бренда и потребительское поведение, а также ознакомимся с современными тенденциями и стратегиями в рекламной деятельности.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Понятие и цели рекламы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Реклама — это форма коммуникации, использующая разнообразные каналы для продвижения товаров и услуг на рынке. Основные цели рекламы включают увеличение узнаваемости бренда на 30% среди целевой аудитории за определённый период, стимулирование продаж на 25% и формирование положительного имиджа компании, что способствует увеличению доли рынка на 10% в течение года.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задачи реализуются через эффективное взаимодействие с потребителями и воздействие на их решение о покупке.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Функции рекламы в маркетинге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Реклама в маркетинге выполняет ряд ключевых функций: увеличивает узнаваемость бренда на 30–40% среди целевой аудитории за короткий срок; способствует привлечению новых клиентов, повышая объём продаж на 20–25% в течение квартала; формирует положительное восприятие продукта или услуги, что способствует повышению лояльности клиентов на 15–20%.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Функции рекламы в маркетинге: динамика по времени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2010 по 2020 год объём средств, вложенных в онлайн-рекламу, увеличился с 130 миллиардов долларов до более чем 450 миллиардов долларов, отражая рост её значимости в маркетинговых стратегиях. В этот же период доля онлайн-рекламы в общем рекламном бюджете возросла с 26% до 47%, что свидетельствует о смещении фокуса рекламодателей на цифровые платформы.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08465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Функции рекламы, такие как информирование, стимулирование продаж и формирование имиджа бренда, стали более комплексными, включая элементы интерактивности и персонализации для повышения эффективности взаимодействия с потребителями.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Задачи рекламы в различных отраслях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сфере услуг реклама формирует имидж бренда и повышает узнаваемость, что помогает привлечь новых клиентов: исследования показывают, что компании с сильной маркетинговой поддержкой получают на 30% больше заказов. В сегменте B2B рекламные кампании нацелены на построение долгосрочных отношений с партнёрами, что в 60% случаев приводит к повторным сделкам.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10648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потребительском секторе главная задача рекламы — стимулирование продаж, что позволяет увеличить объёмы продаж на 20% и более в краткосрочной перспективе.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Инструменты современной рекламы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современной рекламе активно применяются такие инструменты, как SEO-оптимизация, охватывающая более 70% всех интернет-пользователей, и контекстная реклама, которая позволяет достигать целевой аудитории в реальном времени, благодаря чему конверсия достигает 20–30% в зависимости от ниши и стратегии.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Социальные сети, насчитывающие свыше 4 миллиардов пользователей, стали важной платформой для продвижения товаров и услуг, позволяя рекламодателям взаимодействовать с аудиторией через таргетированную рекламу и конкурсы, что увеличивает вовлечённость на 50% и более. Аналитические инструменты, такие как CRM-системы, позволяют отслеживать эффективность рекламных кампаний в режиме реального времени и оптимизировать бюджеты, увеличивая рентабельность инвестиций на 20–30%.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и недостатки рекламы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Реклама позволяет охватить широкую аудиторию, благодаря современным каналам её распространения: около 80% людей ежедневно пользуются интернетом для просмотра рекламы.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преимуществ можно выделить возможность таргетинга, который увеличивает конверсию на 50% за счёт персонализации предложений. Однако существуют и недостатки: реклама может быть навязчивой, что приводит к негативному восприятию бренда и снижению лояльности клиентов на 20–30% в некоторых случаях.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рекламной деятельности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расходы на интернет-рекламу в России достигли 409,9 млрд рублей, что на 30% больше, чем в предыдущем году. Стратегии рекламной деятельности включают таргетинг, который позволяет охватить до 80% целевой аудитории, и использование омниканальных подходов, обеспечивающих увеличение конверсии на 25–30% за счёт синергии различных каналов коммуникации.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410648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Анализ данных показывает, что персонализация рекламы может повысить вовлечённость потребителей на 20–30%, увеличивая тем самым ROI кампаний.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2026-08-21T14:43:55Z</dcterms:created>
  <dcterms:modified xsi:type="dcterms:W3CDTF">2026-08-21T14:43:55Z</dcterms:modified>
</cp:coreProperties>
</file>