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Рыночное равновесие и механизмы его установления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Модели рыночного равновесия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рыночного равновесия объём спроса и объём предложения равны, что позволяет установить равновесную цену в 150 рублей за единицу товара.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цене ниже равновесной, например 120 рублей, возникает дефицит в размере 100 единиц, так как спрос составляет 250 единиц, а предложение — 150 единиц. При цене выше равновесной, например 180 рублей, формируется избыток в 50 единиц, поскольку предложение достигает 200 единиц, а спрос — 150 единиц.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рыночного равновесия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рыночного равновесия объём спроса и объём предложения равны, что обеспечивает баланс между интересами производителей и потребителей. Например, при цене товара в 150 рублей, количество товара, которое покупатели готовы приобрести, составляет 100 единиц, и ровно столько производители готовы предложить на рынок. Это обеспечивает стабильность цен и объёмов продаж, что способствует устойчивости экономической 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рыночного равновесия производители и потребители достигают оптимального уровня производства и потребления товаров и услуг.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на рынке труда в 2022 году средняя заработная плата составила 65 тысяч рублей, а уровень безработицы — 3,9%.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механизму установления равновесия, объёмы производства и потребления колеблются в пределах 3–5%, что способствует стабильности экономики.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 рыночного равновесия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 рыночное равновесие, где спрос и предложение уравновешены на уровне 45%.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Равновесная цена составляет 10 единиц. Дефицит и избыток отсутствуют.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рыночного равновесия, включая механизмы его установления, факторы, влияющие на спрос и предложение, а также роль государственного регулирования. Надеемся, что представленная информация будет полезна в дальнейшем изучении экономической теории и анализе рыночных процессов.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механизмы установления рыночного равновесия, включая факторы, влияющие на спрос и предложение, а также роль равновесной цены и объёма. Обсудим, как внешние факторы и государственное регулирование могут влиять на рынок, и рассмотрим примеры рыночного равновесия в различных условиях. Также мы познакомимся с моделями рыночного равновесия и их анализом, а также узнаем о практическом применении этих концепций.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рыночного равновесия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рыночном равновесии объём спроса и предложения совпадают, что обеспечивает стабильность цен на товары и услуги.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если цена на определённый товар составляет 150 рублей, а объём продаж — 100 единиц, это свидетельствует о достижении равновесия на рынке.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отклонения цены от равновесного уровня, например, при повышении до 200 рублей, объём предложения может превысить спрос, что приведёт к избытку товара на рынке и снижению цен.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Спрос и его факторы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объем мирового спроса на потребительскую электронику увеличился на 12% по сравнению с предыдущим годом, что свидетельствует о росте потребительских предпочтений в этом сегменте. На спрос влияют не только цены, но и доходы населения: в развитых странах при увеличении среднего дохода на 10% спрос на товары длительного пользования возрастает примерно на 8%, в то время как в развивающихся странах этот показатель может достигать 15%.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63850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Факторы, такие как мода и сезонные колебания, также оказывают значительное воздействие на изменение спроса на различные товары и услуги.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Предложение и его составляющие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Предложение — это количество товаров или услуг, которое производители готовы предоставить на рынке по определённой цене.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Оно зависит от множества факторов, включая стоимость ресурсов и технологий. Например, при цене в 100 рублей производители могут предложить 500 единиц товара, а при цене в 150 рублей — уже 750 единиц.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Равновесная цена и объем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установлении рыночного равновесия равновесная цена составляет, например, 150 рублей за товар, а равновесный объём — 200 единиц. Если текущая цена на рынке выше равновесной, например, 200 рублей, то объём предложения будет избыточным — 300 единиц, а покупатели будут приобретать только 100 единиц товара.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цене ниже равновесной, например, 100 рублей, спрос составит 350 единиц, а предложение — только 150, что приведёт к дефициту.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внешних факторов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Внешние факторы, такие как изменение цен на сырье (например, рост цен на нефть на 10% за квартал может привести к увеличению издержек производителей), колебания валютных курсов (например, падение курса национальной валюты на 5% за месяц может стимулировать импорт) и изменения в законодательстве (например, введение новых налогов на 2% от прибыли для определённых отраслей), оказывают значительное влияние на рыночное равновесие, вызывая сдвиги в спросе и предложении и изменяя условия функционирования рынка.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840480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факторы могут привести к изменению равновесной цены на 7–15% в краткосрочной перспективе, в зависимости от их масштаба и характера. Анализ и учёт внешних факторов позволяет предприятиям и экономикам адаптироваться к изменяющимся условиям и поддерживать стабильность рыночного равновесия.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установления равновесия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свободного рынка равновесие устанавливается через механизм взаимодействия спроса и предложения. При цене ниже равновесной объём спроса превышает объём предложения, что приводит к дефициту товаров и росту цен на 10–15% за месяц.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Когда цена превышает равновесное значение, предложение превышает спрос, формируя избыток товаров и способствуя снижению цен на 7–10% за квартал.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рыночного равновесия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2018 году на рынке смартфонов цена установилась на уровне 30 000 рублей, а объём продаж составил 1,2 миллиона устройств при равновесной цене и объёме производства.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рынке сельскохозяйственной продукции в 2020 году равновесная цена на пшеницу составила 12 рублей за килограмм, при этом производители предложили 10 миллионов тонн, а потребители приобрели 10,2 миллиона тонн.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сегменте бытовой техники в 2021 году при цене 35 000 рублей за крупную бытовую технику было продано 1,5 миллиона единиц, что соответствует установленному рыночному равновесию.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2026-08-30T07:12:37Z</dcterms:created>
  <dcterms:modified xsi:type="dcterms:W3CDTF">2026-08-30T07:12:37Z</dcterms:modified>
</cp:coreProperties>
</file>