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2279765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500" b="1" dirty="0">
                <a:solidFill>
                  <a:srgbClr val="000000"/>
                </a:solidFill>
              </a:rPr>
              <a:t>Сегментирование рынка: критерии, методы и ошибки</a:t>
            </a:r>
            <a:endParaRPr lang="en-US" sz="4500" dirty="0"/>
          </a:p>
        </p:txBody>
      </p:sp>
      <p:sp>
        <p:nvSpPr>
          <p:cNvPr id="5" name="Text 1"/>
          <p:cNvSpPr/>
          <p:nvPr/>
        </p:nvSpPr>
        <p:spPr>
          <a:xfrm>
            <a:off x="6467302" y="6483927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Ошибки в сегментации на примере кейсов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одном из кейсов компания сегментировала рынок на основе демографических данных, но не учла поведенческие факторы, что привело к охвату всего 35% целевой аудитории.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другом случае фирма использовала только один метод сегментации, что ограничило её возможности: анализ показал, что конверсия выросла лишь на 15%, несмотря на предполагаемый потенциал в 40%. В результате недочётов при сегментации компании упустили потенциальную прибыль в размере 5% от общего оборота, которую могли бы получить при более тщательном подходе.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эффективного сегментирования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41563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Крупнейшая компания в сегменте электронной коммерции, анализируя данные о покупках, выявила, что 45% её клиентов предпочитают одежду премиум-класса, в то время как 35% выбирают товары средней ценовой категории. Это позволило компании скорректировать ассортимент и маркетинговые стратегии для каждого сегмента. Банк провёл исследование и обнаружил, что 20% его клиентов активно используют онлайн-банкинг, в то время как 55% предпочитают традиционные способы управления счетами. Банк разработал отдельные предложения и тарифы для этих групп, что значительно повысило удовлетворённость клиентов и их лояльность. Крупный производитель продуктов питания выявил, что 18% его потребителей предпочитают органическую продукцию, и запустил отдельную линейку экологически чистых товаров, что увеличило его долю на рынке на 7% в течение года.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Тенденции в сегментировании рынка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2022 году около 75% компаний активно использовали данные для сегментирования рынка, что на 10% больше, чем в 2021 году. Основным критерием сегментации остаётся демографический фактор: 68% маркетологов считают его наиболее релевантным.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наблюдается тенденция к увеличению доли компаний, применяющих поведенческие и психографические критерии, что позволяет более точно настраивать маркетинговые стратегии и достигать целевой аудитории.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Прогноз методов сегментирования в будущем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диаграмме представлены прогнозы методов сегментирования рынка в будущем. Параметры: доля каждого метода в общем объёме сегментирования рынка (в процентах). Используются такие методы, как географическое, демографическое, психографическое, поведенческое сегментирование и сегментирование по выгодам.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Прогнозируется примерно равное влияние географического, демографического и психографического сегментирования, в то время как поведенческое и сегментирование по выгодам ожидается на уровне около 15%.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сегментирования рынка, включая критерии, методы и стратегии избежания ошибок. Мы также обсудили примеры успешного сегментирования и тенденции в этой области, которые помогут вам применять полученные знания в будущем.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основные аспекты сегментирования рынка, включая критерии, методы и ошибки. Обсудим сравнительный анализ методов, стратегии избежания ошибок и преимущества правильного сегментирования. Также рассмотрим примеры успешного сегментирования и тенденции в этой области.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Критерии сегментирования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Критерии сегментирования рынка включают такие параметры, как объём потребления, который может варьироваться от 100 до 1000 единиц товара в зависимости от сегмента. Возрастная категория потребителей также играет важную роль, например, доля молодёжи в сегменте может составлять от 30% до 60%, в то время как доля людей среднего возраста — от 40% до 70%.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308465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Географическое расположение сегмента может влиять на предпочтения потребителей, а разница в доходах между сегментами может достигать двукратного и более значений.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Методы сегментирования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309233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сегментации рынка используются различные методы, включая кластеризацию, которая позволяет разделить потребителей на группы по схожим характеристикам, например, по возрасту или доходу. Среди популярных методов — RFM-анализ, основанный на частоте, давности и сумме покупок, позволяющий выявить активных и ценных клиентов: согласно исследованиям, применение RFM-анализа увеличивает вероятность повторных покупок на 20–30%. Также применяется метод сегментирования по психографическим характеристикам, что даёт возможность лучше понять мотивацию и поведение потребителей.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Ошибки при сегментировании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Неправильный выбор критериев сегментации может привести к снижению эффективности маркетинговых кампаний на 30–40%.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Часто компании упускают из виду до 30% целевой аудитории из-за недостаточной глубины исследования сегментов, что приводит к нерациональному распределению бюджета на 15–20%.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Ошибки в определении размера и потенциала сегментов могут стать причиной потери до 20% потенциальных клиентов и упущенной выгоды.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Виды ошибок в сегментировании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Одним из наиболее распространённых видов ошибок в сегментировании является недостаточная чёткость критериев сегментации, что приводит к формированию неоднородных групп потребителей.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30846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исследования показывают, что в 40% случаев компании неправильно определяют целевую аудиторию, что снижает эффективность маркетинговых кампаний на 30%.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27274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часто встречается ошибка переоценки размера сегментов, когда фирмы завышают потенциальный спрос на 25–30%, что ведёт к нерациональному распределению ресурсов.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избежания ошибок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Для избежания ошибок при сегментировании рынка необходимо провести детальный анализ минимум 3 ключевых критериев, таких как демографические, поведенческие и психографические характеристики целевой аудитории. Используйте методы кластеризации данных, например, k-средних, чтобы разделить рынок на сегменты с точностью до 80%.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Регулярно обновляйте модели сегментирования на основе анализа минимум 5% изменений в потребительском поведении, чтобы адаптировать стратегии маркетинга и повысить их эффективность.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6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6E6EDB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Оценка эффективности сегментирования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Увеличение объёмов продаж на 25% после внедрения сегментирования позволило компании повысить прибыль на 30%. Эффективность стратегии подтверждается снижением оттока клиентов на 20% и ростом повторных покупок на 35% в целевом сегменте. Анализ данных показал, что правильно выстроенная сегментация увеличила ROI на 40% по сравнению с предыдущим периодом.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Кейсы успешного сегментирования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одном из кейсов компания-ритейлер увеличила продажи на 25% после сегментации клиентской базы по возрасту и предпочтениям, сосредоточив маркетинговые усилия на группе 25–35 лет.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другом случае производитель косметики добился роста прибыли на 30% за счёт разделения рынка по типу кожи и ценовой категории продукции, предложив эксклюзивные линии для чувствительной кожи и премиум-сегмента. В результате правильного сегментирования и точечного предложения оборот интернет-магазина товаров для дома вырос на 40%, благодаря разделению аудитории по поведенческим факторам и геосегментации.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2026-08-31T09:13:33Z</dcterms:created>
  <dcterms:modified xsi:type="dcterms:W3CDTF">2026-08-31T09:13:33Z</dcterms:modified>
</cp:coreProperties>
</file>