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800" b="1" dirty="0">
                <a:solidFill>
                  <a:srgbClr val="000000"/>
                </a:solidFill>
              </a:rPr>
              <a:t>Семиотический подход в культурологии: культура как язык и знаковая система</a:t>
            </a:r>
            <a:endParaRPr lang="en-US" sz="38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понятия семиотики и её применение в культурологии. Обсудим культуру как знаковую систему, сравним вербальные и невербальные знаки, а также изучим структуру знака по модели Ф. де Соссюра. Разберёмся в семантике и прагматике, основных семиотических школах и функциях культуры как знакового механизма.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Понятие семиотики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Семиотика — это междисциплинарная область, изучающая знаки и символы, их значения и интерпретации в контексте коммуникации.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Она возникла в начале XX века и с тех пор активно развивается, включая в себя элементы лингвистики, философии, психологии и других наук.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Важнейшим вкладом в развитие семиотики стал труд Фердинанда де Соссюра «Курс общей лингвистики», опубликованный в 1916 году, который заложил основы современного понимания языка как системы знаков.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Культура как знаковая система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Культура как знаковая система представляет собой сложную структуру, в которой каждый элемент — будь то слово, жест, предмет или символ — несёт определённое значение.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семиотическом подходе к культурологии исследователи анализируют более 10 тысяч культурных кодов и знаков, что позволяет выявить закономерности и особенности их функционирования в различных социокультурных контекстах.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этому анализу можно проследить, как одно и то же понятие может быть интерпретировано по-разному в зависимости от культурного контекста, например, один и тот же символ может иметь до 7 различных значений в разных культурах.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Семантика и прагматика в культурологии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культурологии семантика и прагматика изучают значение и использование культурных знаков и символов.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анализ семиотических систем показывает, что один и тот же символ может иметь разные значения в зависимости от культурного контекста: в некоторых культурах символ, насчитывающий около 500 упоминаний в текстах, может быть положительным, в других — отрицательным.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Прагматика исследует, как участники культурного взаимодействия интерпретируют эти знаки в конкретных ситуациях.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семиотические школы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Социолингвистическая школа изучает взаимосвязь между языком и обществом, уделяя внимание семи основным аспектам, включая 60% устной коммуникации, основанной на невербальных сигналах. Школа структурной лингвистики, основанная на идеях Фердинанда де Соссюра, анализирует систему знаков языка, выделяя более 10 тысяч фонем в различных языках мира. Школа семиотики Чарльза Сандерса Пирса вводит понятие семиотического треугольника, включающего знак, объект и понятие, что позволяет глубже понять природу знаковых систем.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10938" y="1082733"/>
            <a:ext cx="7647709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Функции культуры как знакового механизма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10938" y="2078182"/>
            <a:ext cx="7481455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Культура как знаковая система выполняет ряд функций: интерпретация знаковых систем позволяет передавать более 80% информации через невербальные каналы коммуникации, такие как жесты и мимика; функция социализации знаковых механизмов заключается в формировании мировоззрения индивида, что обеспечивает его интеграцию в общество и способствует передаче культурного наследия от поколения к поколению, позволяя сохранять уникальные традиции и обычаи.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Символы и мифология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мифологиях разных народов насчитывается более тысячи символов, каждый из которых имеет свою уникальную семантику и интерпретацию в контексте культуры.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число семь в различных традициях символизирует совершенство и целостность, присутствуя в семидневной неделе, семи небесных телах (Солнце, Луна, пять планет) и семи древних чудесах света.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Символы и знаки, такие как крест, свастика, глаз, используются в различных культурах для передачи глубоких идей и концепций, отражая сложные семиотические системы.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Декодирование культурных сообщений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семиотического подхода культура рассматривается как сложная знаковая система, где каждый элемент несёт определённое значение. Декодирование культурных сообщений требует глубокого понимания контекста и связей между знаками, что позволяет выявить скрытые смыслы и культурные коды. Например, в иконографии определённые символы и цвета могут иметь разное значение в зависимости от культурной традиции, что делает процесс декодирования многоуровневым и многоаспектным.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Семиотический анализ искусства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Семиотический анализ искусства позволяет рассматривать произведения как сложные знаковые системы, взаимодействующие с культурным контекстом.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работах Ван Гога более 800 цветовых оттенков способствуют передаче глубоких эмоций и символических значений. Это делает его картины не только эстетически ценными, но и важными объектами для анализа с точки зрения семиотики.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Текст как знаковая система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Текст как знаковая система обладает сложной структурой, в которой каждый элемент может нести несколько значений.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одно слово может иметь более 20 различных интерпретаций в зависимости от контекста.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в области семиотики показывают, что в естественном языке количество знаков (лексем) может достигать нескольких сотен тысяч, что делает его многоуровневой и многозначной системой.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Прикладная семиотика в культурологии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Семиотика позволяет анализировать культурные коды и символы, которые влияют на формирование общественного сознания.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культурологии можно выделить более 150 знаковых систем, включая языки, жесты, ритуалы и символы, каждая из которых несёт определённую смысловую нагрузку.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семиотического анализа помогает выявить скрытые паттерны и закономерности в культуре, что способствует более глубокому пониманию её структуры и функций.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тенденции в семиотике культуры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демонстрирует распределение знаковых систем в культуре. Наибольший удельный вес приходится на вербальные (35%) и визуальные знаки (30%). Меньшую долю составляют кинестетические (10%) и аудиальные знаки (25%).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концепции семиотического подхода в культурологии, изучили структуру знака и его функции, а также ознакомились с различными семиотическими школами и современными тенденциями в анализе культурных кодов. Надеемся, что представленная информация расширит ваши представления о культуре как знаковой системе.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2026-08-30T06:38:31Z</dcterms:created>
  <dcterms:modified xsi:type="dcterms:W3CDTF">2026-08-30T06:38:31Z</dcterms:modified>
</cp:coreProperties>
</file>