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100" b="1" dirty="0">
                <a:solidFill>
                  <a:srgbClr val="000000"/>
                </a:solidFill>
              </a:rPr>
              <a:t>«Сикстинская Мадонна» Рафаэля: Композиция, взгляд и символизм</a:t>
            </a:r>
            <a:endParaRPr lang="en-US" sz="41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взгляда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Взгляд «Сикстинской Мадонны» Рафаэля, устремлённый с небес на зрителя, создаёт ощущение прямого контакта и духовного общения. Композиция картины выстроена так, что взгляд Мадонны охватывает почти 60 градусов, акцентируя внимание на её образе и усиливая эмоциональное воздействие.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Глубокий, проникновенный взгляд символизирует божественное присутствие и вечную любовь, придавая картине особую атмосферу.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символики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«Сикстинской Мадонне» Рафаэля представлено более 20 символичных элементов, включая атрибуты святых и природные мотивы. Центральная фигура композиции – Богоматерь, изображённая с младенцем на руках, возвышается над землёй, что подчёркивает её божественную природу. Число 3, символизирующее Святую Троицу, отражено в композиции через расположение фигур и атрибутов, усиливая духовную глубину произведения.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Интерпретации картины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«Сикстинская Мадонна» Рафаэля, написанная в 1513–1514 годах, является одним из самых значимых произведений искусства эпохи Возрождения. Её композиция отличается гармоничностью и балансом: дева Мария с младенцем Христом в центре картины, окружённая фигурами Святого Сикста и Святой Варвары, словно парит над зрителем.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Композиционный центр, выполненный с использованием математически выверенных пропорций, погружает в атмосферу божественной благодати, что отражает глубокое символическое содержание картины.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Символизм и современность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отображает распределение внимания при анализе «Сикстинской Мадонны» Рафаэля по ключевым параметрам: композиция занимает 25%, взгляд — 20%, образ Богоматери — 30%, святой Сигизмунд — 15%, фон — 10%. Основные параметры измеряются в процентах от общего анализа картины.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композицию, символику и значение «Сикстинской Мадонны» Рафаэля. Мы изучили элементы картины, их интерпретации и значение в контексте искусства и религии, а также оценили влияние шедевра на последующие поколения художников.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композицию, символику и религиозный контекст «Сикстинской Мадонны» Рафаэля. Проанализируем взгляд Мадонны и значение жестов, а также влияние картины на искусство и восприятие зрителя. Обсудим исторический и современный контекст интерпретации произведения.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Композиция картины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«Сикстинская Мадонна» Рафаэля создана в 1513–1514 годах и отличается гармоничной композицией. Центральная фигура — Богоматерь, расположенная на возвышении, спускается к зрителю по диагонали, что создаёт ощущение движения и глубины.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Фигуры на картине расположены в симметричной композиции, подчёркивающей величие и спокойствие центрального образа.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Взгляд Мадонны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Взгляд Мадонны полон безмятежной нежности и материнской любви, что проявляется в мягком выражении её лица и умиротворённом взгляде. Линии её взгляда, направленные к зрителю, создают уникальную динамику и делают картину эмоционально насыщенной.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визуальный контакт с Мадонной делает её одним из самых узнаваемых образов в истории мировой живописи.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жестов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Жесты персонажей на картине «Сикстинская Мадонна» Рафаэля играют ключевую роль в передаче эмоциональной нагрузки и символического смысла произведения.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Богородица держит младенца Иисуса на руках, символизируя божественное происхождение и защиту. Её руки, сложенные в молитвенном жесте, отражают смирение и благочестие, а взгляд направлен вдаль, словно указывая на вечность и величие момента.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Исторический контекст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«Сикстинская Мадонна» была написана Рафаэлем в 1512–1513 годах, став одним из самых значимых произведений искусства эпохи Высокого Возрождения.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Создание шедевра проходило в Риме, где художник работал над рядом заказов для церкви, в том числе для папского двора.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работа Рафаэля отражает идеал гармонии и совершенства, характерный для итальянского Ренессанса, и занимает центральное место в истории мирового искусства.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Религиозный символизм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«Сикстинской Мадонне» Рафаэля религиозный символизм проявляется через центральную фигуру — Богоматерь с младенцем.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картина была написана в 1513–1514 годах и является выдающимся примером религиозного искусства эпохи Возрождения.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Композиция и детали, такие как нимбы над головами персонажей, подчёркивают божественную природу и символизируют святость происходящего.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искусство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«Сикстинская Мадонна» Рафаэля, написанная в 1512–1513 годах, оказала значительное влияние на европейское искусство. Композиция, объединяющая небесное и земное, вдохновила множество художников. Более 50 произведений искусства создано под её влиянием, среди которых можно выделить работы Тициана и Пуссена, которые стремились повторить её гармонию и изящество.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Эмоциональное воздействие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«Сикстинская Мадонна» Рафаэля, созданная в 1513–1514 годах, вызывает глубокое эмоциональное воздействие на зрителя благодаря выразительной композиции и мастерскому изображению лиц. Взгляд Мадонны, направленный прямо на зрителя, словно проникает в душу, а её спокойное и величественное выражение лица передаёт ощущение божественной благодати и умиротворения.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работа, по мнению экспертов, стала одним из наиболее значимых произведений мировой живописи, оказывающим сильное эмоциональное влияние на зрителей уже несколько веков.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2026-08-21T19:57:28Z</dcterms:created>
  <dcterms:modified xsi:type="dcterms:W3CDTF">2026-08-21T19:57:28Z</dcterms:modified>
</cp:coreProperties>
</file>