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300" b="1" dirty="0">
                <a:solidFill>
                  <a:srgbClr val="000000"/>
                </a:solidFill>
              </a:rPr>
              <a:t>Силы в механике: гравитация, упругость, трение, вес тела</a:t>
            </a:r>
            <a:endParaRPr lang="en-US" sz="43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применения сил в механике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Сила гравитации удерживает Луну на орбите вокруг Земли с периодом обращения примерно 27,3 суток, создавая стабильное взаимодействие между небесными телами.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Упругие силы в пружине с коэффициентом жёсткости 40 Н/м при растяжении на 0,5 метра создают силу упругости в 20 Н, демонстрируя закон Гука. Сила трения, равная примерно 30 Н, противодействует движению объекта по горизонтальной поверхности, что важно для понимания стабильности и торможения механических систем.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Сила упругости в строительстве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проектировании зданий и сооружений инженеры учитывают силу упругости материалов, чтобы обеспечить их надёжность и долговечность. Например, сталь при растяжении может выдерживать нагрузки до 500–700 МПа, что позволяет создавать конструкции, способные выдерживать значительные механические воздействия. Упругие свойства бетона, широко используемого в строительстве, зависят от его состава и структуры, что позволяет достигать требуемых характеристик при правильном подборе компонентов.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Трение в технике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Трение является фундаментальным явлением в технике и механике, оказывающим значительное влияние на работу различных механизмов. Коэффициент трения между металлическими поверхностями может варьироваться от 0,1 до 0,5 в зависимости от типа обработки и состояния поверхностей.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автомобилестроении, например, эффективные системы смазки уменьшают трение и износ деталей, увеличивая срок службы двигателя до 300–500 тысяч километров.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Визуализация силы веса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сил в механике в процентном соотношении. Вес тела занимает 20%, а силы гравитации, упругости и трения — по 25%, 25% и 30% соответственно.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силы в механике, их проявления в природе и технике, а также провели сравнительный анализ этих сил. Мы надеемся, что информация была полезной и вдохновит вас на дальнейшие исследования в области механики.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силы в механике, включая гравитацию, упругость и трение. Обсудим их проявление в природе и технике, сравним различные силы и представим экспериментальные данные. Также рассмотрим влияние этих сил на движение и применение их в строительстве и технике.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Гравитация в природе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Гравитация — это фундаментальное взаимодействие, которое определяет движение объектов во Вселенной.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Сила притяжения между Землёй и телом массой 1 кг составляет приблизительно 9,8 Н, что обуславливает ускорение свободного падения на уровне моря.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Влияние гравитации распространяется на все объекты, от микроскопических до гигантских космических тел, формируя структуру и движение в масштабах планет, звёзд и галактик.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Упругость материалов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Упругость материалов — это свойство, которое позволяет им восстанавливать свою форму после деформации. Например, модуль Юнга для стали составляет около 210 ГПа, что делает её одним из самых упругих материалов.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деформации в пределах упругости материал подчиняется закону Гука, согласно которому сила упругости пропорциональна величине деформации, что позволяет предсказывать поведение материала в различных условиях.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Вес тела в разных условиях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Земле сила тяжести действует на человека массой 70 кг с силой 686 Н, однако в космосе, где гравитация практически отсутствует, эта же масса тела создаёт вес близкий к нулю, что демонстрирует существенное изменение веса тела в зависимости от гравитационного поля. Например, на Луне, где сила тяжести в 6 раз меньше земной, вес человека массой 70 кг составит всего около 114 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подчёркивает важность учёта условий для корректного определения веса тела.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789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Виды гравитационных взаимодействий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Гравитационные взаимодействия включают в себя фундаментальные силы, действующие между всеми материальными объектами.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сила притяжения Земли, которая равна примерно $9{,}8 \text{ м/с}^2$, влияет на любое тело вблизи её поверхности. Важным примером является также взаимодействие между планетами и Солнцем, определяющее их орбиты и стабильность Солнечной системы.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Законы упругости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Закон Гука гласит, что сила упругости, возникающая при деформации, прямо пропорциональна удлинению тела и выражается формулой F = k * Δl, где k — коэффициент упругости, Δl — изменение длины тела.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пружины с коэффициентом упругости 100 Н/м при удлинении на 0,02 м сила упругости составит 2 Н.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Модуль Юнга связывает напряжение и относительное удлинение материала, позволяя рассчитать деформацию при различных нагрузках.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Экспериментальные данные о трении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Коэффициент трения скольжения между сухим деревом и деревом составляет примерно 0,4, что было установлено в экспериментах с различными видами древесины. Исследования показали, что при увеличении нагрузки на трущиеся поверхности сила трения возрастает пропорционально, например, при удвоении нагрузки сила трения также удваивается. В опытах с использованием динамометра было зафиксировано, что сила трения покоя превышает силу трения скольжения на величину до 20% в зависимости от типа поверхностей.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веса на движение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закону всемирного тяготения, сила тяжести, действующая на тело, прямо пропорциональна его массе.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для тела массой 70 кг сила тяжести на поверхности Земли составляет примерно 686 Н.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увеличении веса тела, например, с 70 кг до 80 кг, сила тяжести возрастает, что влияет на ускорение движения тела, особенно в условиях, когда нужно преодолеть силу трения, которая может достигать значительных величин, например, 400 Н для некоторых поверхностей.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2026-08-31T12:38:57Z</dcterms:created>
  <dcterms:modified xsi:type="dcterms:W3CDTF">2026-08-31T12:38:57Z</dcterms:modified>
</cp:coreProperties>
</file>