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900" b="1" dirty="0">
                <a:solidFill>
                  <a:srgbClr val="000000"/>
                </a:solidFill>
              </a:rPr>
              <a:t>Система образования в России: структура, уровни и реформы</a:t>
            </a:r>
            <a:endParaRPr lang="en-US" sz="39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Международное сотрудничество в образовании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международного сотрудничества более 300 российских образовательных учреждений активно взаимодействуют с зарубежными партнерами. Ежегодно около 250 тысяч российских студентов обучаются за границей, а свыше 10 тысяч иностранных студентов выбирают российские вузы для получения образования.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программ обмена более 5 тысяч российских преподавателей и студентов участвуют в международных образовательных проектах, укрепляя научные и образовательные связи.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Проблемы современной системы образования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около 40% школьников испытывают трудности с адаптацией к учебной нагрузке, что влияет на их успеваемость и мотивацию. В России примерно 30% выпускников школ не готовы к поступлению в вузы по результатам ЕГЭ, что указывает на пробелы в знаниях и недостаточное качество образования.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840480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отмечается снижение интереса к естественным наукам: например, количество школьников, выбирающих физику и химию в качестве экзаменов, уменьшилось на 15–20% за последние пять лет.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образования в России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прогнозам Министерства просвещения РФ, к 2030 году планируется увеличить число мест в вузах более чем на 600 тысяч, что составит около 1,5 миллиона дополнительных мест.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 внедрение новых образовательных стандартов, предусматривающих интеграцию цифровых технологий в учебный процесс, что уже сейчас охватывает более 95% школ и активно внедряется в вузах.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85% учащихся российских школ будут обеспечены возможностью изучения основ программирования и информационных технологий к 2025 году.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Динамика образовательных показателей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показана доля детей, охваченных различными уровнями образования в России: дошкольное (15 %), школьное (35 %), среднее профессиональное (30 %) и высшее (20 %). Параметры измеряются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систему образования в России, её уровни, структуру финансирования, реформы и перспективы развития. Мы также обсудили проблемы современной системы образования и инновации в этой сфере, включая международное сотрудничество.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систему образования в России, включая её структуру, уровни и реформы. Обсудим финансирование, особенности общего и среднего профессионального образования, а также высшее образование. Кроме того, затронем инновации, международное сотрудничество и проблемы современной системы образования, а также перспективы её развития.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Уровни образования в России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России система образования включает дошкольное, общее и профессиональное образование, а также высшее образование.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Росстата, в стране насчитывается более 40 тысяч дошкольных образовательных учреждений, где воспитывается свыше 7 миллионов детей.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Общее образование делится на четыре уровня: начальное, основное, среднее и среднее полное, которые охватывают детей и подростков в возрасте от 3 до 18 лет.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Дошкольное образование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системе дошкольного образования России на начало 2024 года функционируют более 44 тысяч детских садов. За последние 10 лет количество мест в дошкольных учреждениях увеличилось на 1,5 миллиона, что позволило охватить более 80% детей в возрасте до 3 лет. Кроме того, в рамках национального проекта введены новые стандарты дошкольного образования, направленные на всестороннее развитие личности ребёнка.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Общее образование: ступени и программы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России система общего образования включает несколько ступеней: начальное общее образование (1–4 классы, около 4 миллионов учащихся ежегодно), основное общее образование (5–9 классы, более 7 миллионов учащихся ежегодно) и среднее общее образование (10–11 классы, около 1,5 миллиона учащихся ежегодно).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Каждая ступень имеет свои образовательные программы, которые определяют содержание и методы обучения, соответствующие возрастным особенностям и образовательным стандартам.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Общее количество школ в стране превышает 40 тысяч, и они охватывают все регионы Российской Федерации.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Среднее профессиональное образование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России среднее профессиональное образование представлено в виде колледжей и техникумов, где студенты получают подготовку по специальностям среднего уровня квалификации.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Ежегодно порядка 1,5 миллиона человек поступают в учреждения среднего профессионального образования, что демонстрирует высокий спрос на эти образовательные программы. Более 500 тысяч выпускников ежегодно получают дипломы, становясь специалистами в различных отраслях экономики.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Высшее образование в России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России высшее образование представлено более чем 1000 университетами и институтами, среди которых около 400 — государственные.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2022 год вузы выпустили свыше 1 миллиона специалистов, что свидетельствует о масштабности российской системы высшего образования. По состоянию на текущий момент в российских вузах обучается более 4 миллионов студентов, что подчёркивает высокую доступность и привлекательность высшего образования в стране.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Реформы в образовании: цели и задачи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2016 года в рамках национального проекта «Образование» было реализовано более 1 500 мероприятий. Основные цели реформ включают повышение качества образования, обеспечение доступности обучения для 12 миллионов детей в малообеспеченных семьях и увеличение доли обучающихся, достигших высоких результатов в международных исследованиях, до 25% к 2024 году. Задачи реформ — внедрение новых образовательных стандартов, развитие системы непрерывного образования и повышение квалификации педагогов.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Инновации в образовании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последние годы в систему образования внедрено более 300 инновационных проектов, направленных на модернизацию учебных программ и методов обучения.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75% школ России подключены к системе дистанционного обучения, что особенно актуально в условиях пандемии. Среди новых подходов – внедрение цифровых платформ для взаимодействия учителей и учеников, что позволяет увеличить доступность образовательных ресурсов для 8 миллионов учащихся в регионах с недостаточно развитой инфраструктурой.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2026-08-21T20:08:08Z</dcterms:created>
  <dcterms:modified xsi:type="dcterms:W3CDTF">2026-08-21T20:08:08Z</dcterms:modified>
</cp:coreProperties>
</file>