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951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Слоновья зубная паста: Разложение перекиси водорода с катализатором (зрелищный столб пены)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График зависимости скорости реакции от типа катализатора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скорость разложения перекиси водорода с разными катализаторами. Измеряется в ед./мин. Катализаторы (всего 6) влияют на скорость реакции, некоторые из них ускоряют процесс сильнее других.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Визуализация пены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при добавлении катализатора к перекиси водорода образуется пена, высота которой может достигать 40–50 сантиметров, а диаметр — превышать 30 сантиметров за несколько секунд. Визуализация пены демонстрирует бурный экзотермический процесс, при котором выделяется кислород и образуется значительное количество пены за короткий промежуток времени. Пена, напоминающая слоновьи зубные пасты, визуально впечатляет своей динамикой и объемом, делая эксперимент наглядным и запоминающимся.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Свойства слоновьей зубной пасты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разложении перекиси водорода с использованием катализатора, такого как йодид калия, образуется огромное количество пены — объём может достигать 3000 мл, что в 10 раз превышает начальный объём реагентов. Эта реакция выделяет кислород, создавая впечатляющий столб пены, который может достигать высоты более 50 см.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Слоновья зубная паста демонстрирует быстрые химические превращения и является наглядным примером экзотермической реакции, при которой выделяется тепло и образуется пена.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слоновьей зубной пасты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химических демонстрациях слоновьей зубной пасты перекись водорода разлагается с помощью катализатора, что приводит к образованию обильной пены высотой до 30–40 сантиметров.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30846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наглядный эксперимент, который часто используется в образовательных целях для демонстрации химических реакций, особенно в школьных и университетских лабораториях.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этот эксперимент может быть полезен для демонстрации основ катализа и окислительно-восстановительных реакций в научных кружках и на уроках химии.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Интересные факты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разложении перекиси водорода в присутствии катализатора выделяется кислород, который и формирует объёмную пену.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объём пены может достигать более 10 литров.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демонстрации опыта потребуется всего около 30 миллилитров перекиси водорода и катализатор на основе йодида калия или других соединений.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эксперимента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разложения перекиси водорода с катализатором прошла быстро — за 30 секунд. Объём пены составил 45 мл, высота — 15 см. Разложение перекиси водорода заняло около 20 минут. Эти параметры показывают динамику эксперимента.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эксперимент с разложением перекиси водорода, изучили компоненты реакции и влияние катализатора на её скорость. Мы также обсудили безопасность и результаты эксперимента, а также визуализировали процесс и узнали о свойствах и применении слоновьей зубной пасты.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как происходит разложение перекиси водорода с катализатором, создавая впечатляющий столб пены — эффект слоновьей зубной пасты. Мы изучим компоненты реакции, сравним разные катализаторы и их влияние на скорость реакции. Также обсудим этапы эксперимента, необходимое оборудование, безопасность и результаты, включая график зависимости скорости реакции от типа катализатора.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Описание эксперимента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эксперимента использовалась перекись водорода концентрацией 30% и катализатор на основе йодида калия и мыла.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Объём полученной пены составил более 1000 мл, что значительно превышает объём исходных реагентов.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протекала быстро, в течение нескольких минут, создавая впечатляющий столб пены высотой около 30 см.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Компоненты реакции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проведения эксперимента необходимы следующие компоненты: 3% раствор перекиси водорода объёмом 500 мл, катализатор на основе йодида калия и соли, например, йодида калия 2 г и йодида калия с крахмалом в качестве индикатора, а также раствор мыла или моющего средства для увеличения объёма пены.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Перекись водорода разлагается на воду и кислород, при этом объём продуктов реакции значительно превышает объём исходных веществ.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экзотермическая, что способствует образованию пены и усиливает визуальный эффект.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катализатора на скорость реакции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значительное ускорение реакции разложения перекиси водорода: время реакции без катализатора составляет 50%, а с катализатором — всего 10%. Параметры — время реакции, измеряется в процентах от общего времени без катализатора.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эксперимента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проведения эксперимента были подготовлены необходимые реагенты: 50 мл 3% перекиси водорода и 4 мл жидкого мыла в качестве стабилизатора пены.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эксперимента в перекись водорода был добавлен катализатор — 10 капель йодида калия, после чего началось бурное выделение кислорода в виде пены, достигшее высоты в 30–40 см. Эксперимент завершился через 3–5 минут после начала реакции.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Необходимое оборудование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демонстрации разложения перекиси водорода с катализатором и получения слоновьей зубной пасты потребуются следующие компоненты: 3%-ный раствор перекиси водорода объёмом не менее 500 мл, катализатор на основе йодида калия и крахмала (например, картофельный сок), ёмкость для реакции объёмом 1–2 литра.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эксперимента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обеспечения безопасности эксперимента необходимо строго соблюдать правила работы с химическими реактивами. В ходе демонстрации «слоновьей зубной пасты» используется перекись водорода концентрацией не более 30%, что снижает риск возникновения неконтролируемой реакции.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 участники эксперимента должны быть обеспечены средствами индивидуальной защиты, включая защитные очки и перчатки.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Результаты эксперимента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время эксперимента было получено 1200 мл пены, что в 20 раз превышает объём исходных реагентов.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Высота столба пены составила 40 см, а реакция протекала менее чем за 30 секунд.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проведении опыта выделялось большое количество кислорода, что подтверждается характерным шипением и пузырьками.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907</Words>
  <Application>Microsoft Office PowerPoint</Application>
  <PresentationFormat>Широкоэкранный</PresentationFormat>
  <Paragraphs>70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2026-08-18T11:59:39Z</dcterms:created>
  <dcterms:modified xsi:type="dcterms:W3CDTF">2026-08-18T19:09:47Z</dcterms:modified>
</cp:coreProperties>
</file>