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800" b="1" dirty="0">
                <a:solidFill>
                  <a:srgbClr val="000000"/>
                </a:solidFill>
              </a:rPr>
              <a:t>Снежные лавины и сели: горные опасности и правила поведения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горные опасности, включая снежные лавины и сели, их классификацию и факторы риска. Узнаем о признаках приближающихся лавин и селей, правилах поведения при их угрозе, а также методах прогнозирования и основных мерах предосторожности. Дополнительно разберём статистику пострадавших и действий после схода лавин и селей.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и классификация лавин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Лавина — это масса снега, падающая или соскальзывающая по горному склону со скоростью, достигающей 30–120 метров в секунду. По типу движения лавины делятся на поверхностные, составляя около 90% всех лавин, и объёмные, которые охватывают всю толщу снега и представляют особую опасность. Классификация по объёму снежных масс позволяет разделить лавины на малые (до 10 тыс. кубических метров) и крупные (более 100 тыс.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574473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кубических метров).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 риска снежных лавин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Лавиноопасность в горах возрастает при температуре воздуха выше 0 °C на протяжении 24 часов у 30% и более снега, при крутизне склона от 20 до 45 градусов, а также при наличии неровностей рельефа, выступающих скал и крутых деревьев, увеличивающих вероятность схода лавин.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574473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статистике, около 90% лавин происходят на склонах с уклоном более 30 градусов, а на склонах круче 40 градусов вероятность схода лавины доходит до 95%.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Значительным фактором риска является предшествующий снегопад: при увеличении снежного покрова на 15 см и более за 12 часов вероятность схода лавины возрастает в несколько раз.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рельефа на лавинообразование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Лавиноопасность в горах напрямую зависит от крутизны склонов, где даже разница в 1–2 градуса может сыграть решающую роль.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на склонах с уклоном более 35–40 градусов риск схода лавин возрастает многократно, что подтверждено статистикой — в таких условиях вероятность лавин достигает 70–90%. При этом, важно учитывать не только угол наклона, но и наличие препятствий на пути схода лавин, что также влияет на частоту их возникновения.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Признаки приближающейся лавины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Резкое увеличение скорости оседания снега свыше 3 мм в сутки может свидетельствовать о приближении лавины. Скапливание снежной массы на горных склонах более 30 см, особенно при углах наклона свыше 35 градусов, увеличивает риск схода лавины. В районах с высокой лавинной активностью фиксировались случаи схода лавин при температуре около 0 °C и снегопаде более 20 мм за сутки.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8393" y="1082733"/>
            <a:ext cx="7647709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Правила поведения при лавине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48393" y="2078182"/>
            <a:ext cx="7481455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угрозе схода лавины постарайтесь оказаться вне зоны её возможного падения, используя возвышенности и другие природные укрытия; если лавина всё же настигла, постарайтесь зацепиться за какое-нибудь препятствие и переждать её движение, при этом, согласно статистике, шансы выжить в лавине, из которой были своевременно извлечены специалисты, составляют около 30–50%, поэтому немедленная помощь критически важна. При попадании в лавину защищайте дыхательные пути, поднимая колени к груди, чтобы уменьшить риск засыпания снегом.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и классификация селей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Сели представляют собой стремительные потоки с твёрдыми и жидкими составляющими, скорость которых может достигать 10 м/с, а объём перемещаемых масс — достигать десятков тысяч кубических метров.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Классифицируются сели по различным критериям, например, по мощности (мощные, маломощные), по составу (грязевые, каменные, водно-каменные) и по высоте истоков (высокорегиональные, низкорегиональные).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зависимости от причин возникновения сели могут быть эрозионными, прорывными или обвально-оползневыми.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Правила поведения при селях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приближении селевого потока старайтесь оперативно переместиться на возвышенность, избегая ущелий и долин, чтобы минимизировать риск засасывания. Следуйте указаниям местных служб спасения: в 95% случаев своевременная информация о селях помогает избежать жертв. Помните, что при селях каждый 10-й метр подъёма критически важен для обеспечения безопасности, поэтому действуйте быстро и решительно.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Прогнозирование селевых потоков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горных районах селевые потоки ежегодно уносят жизни более 500 человек, наносят значительный ущерб инфраструктуре и экономике.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Прогнозирование селей основано на анализе многолетних данных о погодных условиях, осадках и рельефе местности. В среднем, каждый третий сель возникает внезапно и имеет высокую скорость движения, достигающую 10–15 м/с, что делает его крайне опасным для населения и объектов инфраструктуры.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меры предосторожности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Перед выходом в горы изучите прогноз лавинной опасности, обратите внимание на индекс от 1 до 5: нулевой риск (1) означает его отсутствие, а критический (5) требует отмены похода.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случае лавиноопасности соблюдайте дистанцию не менее 50 метров от края склона, избегайте перерезания логов и ущелий. Используйте лавинные датчики и следите за состоянием снега: каждые 30 сантиметров свежего покрова увеличивают риск схода лавины.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Действия после схода лавины или селя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После схода лавины или селя незамедлительно отойдите на 50–100 метров в безопасную зону, убедившись, что она находится вне зоны возможного повторного схода.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обнаружении пострадавших оперативно организуйте поиск и спасение: действуйте быстро, но осторожно, избегая лишней нагрузки на неустойчивые участки рельефа.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Сообщите о произошедшем спасательным службам по номеру экстренного вызова 112, указав точное местоположение и количество пострадавших.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Статистика пострадавших от лавин и селей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 диаграммы видно, что большая часть пострадавших приходится на лавины (45%), за ними следуют сели (35%), прочие причины составляют 20%. Параметры диаграммы выражают долю пострадавших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горные опасности, такие как снежные лавины и сели, изучили их особенности и классификацию, а также ознакомились с правилами поведения и мерами предосторожности при их возникновении. Надеемся, что представленная информация поможет вам лучше ориентироваться в потенциальных рисках и грамотно действовать в чрезвычайных ситуациях.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2026-08-30T06:25:34Z</dcterms:created>
  <dcterms:modified xsi:type="dcterms:W3CDTF">2026-08-30T06:25:34Z</dcterms:modified>
</cp:coreProperties>
</file>