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200" b="1" dirty="0">
                <a:solidFill>
                  <a:srgbClr val="000000"/>
                </a:solidFill>
              </a:rPr>
              <a:t>Софисты и Сократ: поворот к человеку («человек есть мера всех вещей»)</a:t>
            </a:r>
            <a:endParaRPr lang="en-US" sz="4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Софисты и проблемы познания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период V века до нашей эры софисты, такие как Протагор, акцентировали внимание на субъективности познания, утверждая, что «человек есть мера всех вещей». Это философское положение подразумевало, что реальность и истина зависят от восприятия каждого индивида.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Софисты активно использовали логические парадоксы и аргументы для демонстрации относительности моральных и этических норм, что вызывало дискуссии и противостояние с философами, включая Сократа, который отстаивал идею объективных истин и добродетели.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Сократ о добродетели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утверждал, что добродетель является высшей ценностью, доступной человеку, и что она напрямую связана с мудростью и знанием.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его мнению, добродетельный человек всегда стремится к истине и справедливости, действуя в соответствии с разумными и нравственными принципами.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считал, что именно в стремлении к добродетели заключается истинное счастье человека, а не в материальных благах или внешнем успехе.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Софисты и критика традиционных ценностей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V веке до нашей эры софисты, такие как Протагор, утверждали, что истина относительна и зависит от мнения каждого человека. Они считали, что человек является мерой всех вещей, и это утверждение стало основой для критики традиционных ценностей, которые опирались на неизменные моральные и этические нормы.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Софисты обучали искусству красноречия и аргументации, что позволило им эффективно продвигать свои идеи и влиять на общественное мнение.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30846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47BA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6690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Значение идей софистов и Сократа для философии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иллюстрирует влияние идей софистов и Сократа на различные аспекты философии.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и отражают значимость таких направлений, как риторика, антропоцентризм, роль диалога, критика абсолютных истин и разработка этических норм. Основное внимание уделено акценту на человека и критическому осмыслению истин.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софистов и взгляды Сократа на человека, а также провели сравнительный анализ их учений. Мы увидели, как эти философские течения повлияли на формирование представлений о человеке, познании и добродетели в античной философии.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философские идеи софистов и взгляды Сократа на человека. Сравним подходы софистов и Сократа к основным вопросам философии. Проанализируем влияние софистов на философскую мысль и значение идей Сократа для этики и понимания добродетели.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Философские идеи софистов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Софисты в V веке до нашей эры развивали идеи релятивизма и субъективизма, утверждая, что знание и истина зависят от индивидуального восприятия и культурных норм.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Протагор, один из наиболее известных софистов, сформулировал принцип «человек есть мера всех вещей», подчёркивая относительность моральных и этических ценностей. Эти идеи оказали значительное влияние на формирование философских дискуссий о природе знания и истине, став отправной точкой для многих последующих философских течений.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Взгляды Сократа на человека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утверждал, что душа человека является центром его бытия и что истинное благо и добродетель достигаются через познание самого себя.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полагал, что мудрый человек всегда стремится к истине и справедливости, что позволяет ему жить в гармонии с собой и окружающим миром.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считал, что добродетель не может быть достигнута без постоянного самосовершенствования и стремления к знаниям, что делает человека истинным мерилом нравственных ценностей.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Взгляды Сократа: основные тезисы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утверждал, что истинная добродетель и мудрость заключаются не в знании отдельных фактов, а в понимании общих принципов справедливости и блага. Он подчёркивал, что душа человека важнее всех материальных благ, и что добродетель — это путь к счастью.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считал, что человек должен стремиться к самопознанию и самосовершенствованию, а не просто следовать общепринятым мнениям и установкам.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Человек в философии софистов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философии софистов человек рассматривается как центр системы ценностей, где его субъективное восприятие и мнение становятся основой для оценки истинности любых утверждений. Софисты утверждают, что «человек есть мера всех вещей», что означает, что каждый индивид формирует своё собственное представление о мире и истине, опираясь на свой опыт и чувства. Это положение подчёркивает важность индивидуального мнения и относительности знаний в философии софистов.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Человеческая душа по Сократу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утверждал, что душа человека является источником нравственности и разума, определяющим его поступки и стремления.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его мнению, душа стремится к истине и добродетели, а не к удовольствиям и наслаждениям.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Сократа душа была более значимой, чем тело, и её совершенствование — главной задачей человека.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софистов и Сократа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Софисты использовали риторические приёмы и аргументацию для убеждения аудитории, часто игнорируя истинность утверждений.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они могли представить ложное утверждение как истинное, используя ловкие словесные трюки и игру с понятиями.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отличие от них, Сократ применял метод диалога и вопросы, чтобы помочь собеседнику самому прийти к истине, что способствовало развитию критического мышления и философского анализа.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Сократ и этические нормы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Сократ считал, что добродетель и знание тесно связаны: тот, кто обладает истинным знанием, не может поступать дурно. Он призывал к самопознанию и критическому осмыслению моральных норм, утверждая, что только через размышление и диалог можно прийти к истине. Философские идеи Сократа оказали значительное влияние на развитие этических норм и формирование принципов морали в Древней Греции, став основой для последующих философских школ и учений.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2026-08-31T12:41:38Z</dcterms:created>
  <dcterms:modified xsi:type="dcterms:W3CDTF">2026-08-31T12:41:38Z</dcterms:modified>
</cp:coreProperties>
</file>