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9516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Солнце: Строение, термоядерные реакции, солнечные пятна и вспышки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строение Солнца и процессы, происходящие на нём: термоядерные реакции, солнечные пятна и вспышки. Узнаем о характеристиках и механизмах образования солнечных пятен, классификации вспышек и их воздействии на Землю. Также обсудим исследования солнечной активности и инструменты для наблюдения за Солнцем.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Солнца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Солнце состоит из нескольких слоёв: ядро, где протекают термоядерные реакции и генерируется около 99% всей энергии звезды, внешняя оболочка — радиационная зона с толщиной порядка 300 000 км и конвективная зона, в которой происходит перемешивание вещества и перенос энергии — её толщина достигает примерно 200 000 км. Атмосфера Солнца состоит из фотосферы, хромосферы и короны.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Термоядерные реакции на Солнце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Каждую секунду в ядре Солнца около 700 миллионов тонн водорода преобразуется в гелий в ходе термоядерной реакции, высвобождая огромное количество энергии — эквивалентное примерно 4 триллионам мегатонн в тротиловом эквиваленте.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обеспечивает Солнце энергией и светом на протяжении миллиардов лет.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в центре звезды достигает 15 миллионов градусов Цельсия, что является необходимым условием для протекания термоядерных реакций.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Солнечные пятна: виды и свойства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Солнечные пятна представляют собой области с пониженной температурой и интенсивностью излучения, возникающие из-за локальных нарушений магнитных полей.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классифицируются по размерам и интенсивности: мелкие пятна имеют диаметр до 15–20 тысяч километров, средние — от 20 до 50 тысяч километров, а крупные — более 50 тысяч километров.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солнечных пятен варьируется в зависимости от 11-летнего цикла солнечной активности, достигая максимума в периоды солнечных максимумов и минимума в периоды солнечных минимумов.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образования солнечных пятен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Магнитные поля Солнца играют ключевую роль в формировании солнечных пятен. Они могут достигать напряжённости до 3000 гаусс в областях пятен, что в десятки тысяч раз сильнее магнитного поля Земли. Процесс возникновения пятен связан с динамикой конвекции в фотосфере и может длиться от нескольких дней до нескольких месяцев, оказывая значительное влияние на солнечную активность.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Солнечные вспышки: классификация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Солнечные вспышки классифицируются по мощности рентгеновского излучения, выделяемого во время события: класс А — наименьшая активность, рентгеновское излучение менее 10 нановатт на квадратный метр; класс Х — наиболее мощные вспышки, с излучением свыше 100 нановатт на квадратный метр.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Классификация включает промежуточные классы B и C, с диапазоном мощностей между ними. Всего существует пять классов вспышек, учитывающих уровень опасности для спутников и астронавтов на МКС.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солнечных вспышек на Землю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Солнечные вспышки могут вызывать магнитные бури на Земле, которые, в свою очередь, способны привести к нарушениям работы систем связи и навигации.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во время мощных вспышек в 1989 году в Канаде из-за магнитной бури была полностью обесточена провинция Квебек, где без электричества осталось 6 миллионов человек.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солнечные вспышки также влияют на верхние слои атмосферы Земли, вызывая изменения в ионосфере и приводя к сбоям в работе спутников.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1080655"/>
            <a:ext cx="11371811" cy="39734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209896"/>
            <a:ext cx="11720945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солнечной активности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5569527"/>
            <a:ext cx="11554691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Солнечная активность распределена по слоям: ядро составляет 50%, фотосфера — 45%, хромосфера — 5%, корона — 2%. Параметры выражены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Солнечные циклы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Солнце проходит через 11-летний цикл активности, который характеризуется периодами роста и снижения количества солнечных пятен. В период максимума активности, например, в 2000 году, на Солнце было зарегистрировано около 150 солнечных пятен, в то время как в период минимума, как в 2008 году, их количество сократилось до менее 20.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циклы влияют на интенсивность солнечной радиации и могут иметь значимые последствия для Земли и Солнечной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солнечных циклов на Землю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11-летний солнечный цикл влияет на интенсивность солнечных пятен и уровень солнечной активности. В максимуме солнечного цикла количество пятен может достигать 200, тогда как в минимуме их число уменьшается до 50 и менее.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циклы оказывают воздействие на климат Земли, изменяя частоту геомагнитных бурь и уровень ионизации верхних слоёв атмосферы, что, в свою очередь, может приводить к колебаниям температуры и другим климатическим изменениям.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солнечной активности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Солнечную активность изучают с помощью специальных инструментов, таких как космические обсерватории.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спутник SOHO (Solar and Heliospheric Observatory) непрерывно наблюдает за Солнцем с 1995 года и зарегистрировал более 20 тысяч солнечных вспышек. Учёные фиксируют периоды солнечной активности, например, в 2014 году наблюдался цикл солнечных пятен, характеризующийся максимальным количеством пятен более 140 в день.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наблюдения за Солнцем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наблюдения за Солнцем используются различные инструменты, такие как солнечный телескоп Данхилла с диаметром зеркала 150 см в обсерватории Китт-Пик, который позволяет получать высококачественные изображения с разрешением до 0,25 угловых секунд. Также применяются космические обсерватории, например, спутник «Solar Dynamics Observatory» (SDO), который ведёт непрерывные наблюдения за солнечной активностью с 2010 года и предоставляет данные с временным разрешением до 12 секунд.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Помимо этого, используются гелиографические инструменты, такие как спектрографы, которые позволяют анализировать состав солнечного вещества и изучать процессы, происходящие на поверхности Солнца.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Будущие исследования Солнца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отображает прогнозируемые изменения параметров Солнца.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параметры включают увеличение солнечной активности, изменение солнечного ветра, частоты солнечных пятен, яркости, магнитного поля, интенсивности вспышек, корональных выбросов массы и солнечного излучения. Единица измерения — условные единицы (ед.).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строение Солнца, его термоядерные реакции, солнечные пятна и вспышки, а также изучили влияние солнечной активности на Землю. Мы ознакомились с методами наблюдения и исследования Солнца, а также обсудили перспективы будущих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974</Words>
  <Application>Microsoft Office PowerPoint</Application>
  <PresentationFormat>Широкоэкранный</PresentationFormat>
  <Paragraphs>59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Евгений</cp:lastModifiedBy>
  <cp:revision>2</cp:revision>
  <dcterms:created xsi:type="dcterms:W3CDTF">2026-08-19T08:09:35Z</dcterms:created>
  <dcterms:modified xsi:type="dcterms:W3CDTF">2026-08-19T08:11:36Z</dcterms:modified>
</cp:coreProperties>
</file>