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Сон и сновидения: Зачем мы видим сны (обработка эмоций или случайные импульсы)?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сновидений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Сновидения выполняют несколько важных функций: обработка эмоциональной информации, что подтверждается исследованиями, где выявлено, что после эмоционально насыщенных событий частота сновидений увеличивается на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сны способствуют закреплению воспоминаний, причём в ряде экспериментов установлено, что около 60% людей лучше запоминают события после их сновидений. Кроме того, сновидения могут играть роль в решении творческих задач, как это показали исследования, где участники находили нестандартные решения проблем после анализа сновидений.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Эмоциональные реакции и сновидения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сновидения помогают перерабатывать эмоциональные впечатления: 60–70% снов связаны с эмоциями, причём около 80% из них — с негативными.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периоды стресса частота эмоционально насыщенных сновидений возрастает на 30–40%, что может указывать на важность снов в регуляции эмоционального состояния. По данным научных исследований, регулярный анализ снов способствует снижению уровня тревожности и улучшению эмоционального фона.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стресса на сны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хронический стресс может приводить к увеличению частоты кошмаров на 40–60%, а также к снижению общего качества сна на 20–30%. В результате у 70% людей наблюдается ухудшение памяти и концентрации внимания. Эмоциональная обработка во время сновидений помогает снизить уровень стресса, однако постоянный психологический дискомфорт может нарушить естественные механизмы этого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Теории случайных импульсов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случайных импульсов, сновидения возникают из-за хаотичной активности нейронов в мозге во время фазы быстрого сна, что подтверждается исследованиями: около 80–90% сновидений содержат элементы неожиданности или непредсказуемости.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активность может быть интерпретирована как результат незавершённых нейронных процессов, в которых участвует примерно 100 миллиардов нейронов. Частота и интенсивность таких импульсов могут меняться в зависимости от эмоционального состояния и индивидуальных особенностей, что объясняет разнообразие содержания сновидений.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о природе сновидений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теорий о природе сновидений.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Наибольший процент (35%) приходится на обработку эмоций, тогда как случайные импульсы составляют 25%.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Остальные теории (обработка информации, творческая обработка, решение проблем) занимают от 10% до 15%. Параметры указаны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множество теорий и научных подходов, связанных со сновидениями. Мы узнали о физиологических аспектах сна, механизмах сновидений и влиянии эмоций и стресса на наши ночные грёзы. Надеемся, что эта информация была для вас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разберём, как связаны сны и обработка эмоций, рассмотрим основные теории сна и сравним теории эмоций во сне. Также изучим физиологические аспекты сновидений и современные исследования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Теории сна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когнитивного функционирования, сон способствует обработке и закреплению полученной за день информации: примерно 50% молодых людей запоминают новую информацию лучше после полноценного сна.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теории эмоционального регулирования, сновидения помогают справляться с эмоциями: во время REM-фазы активируются области мозга, связанные с обработкой эмоций, что подтверждается исследованиями, где выявлено уменьшение активности в миндалевидном теле (отвечающем за страх) после сна.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существуют теории, предполагающие, что сны являются результатом случайных нейронных импульсов в мозге.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Эмоции и сон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во время сна, особенно в фазу быстрого движения глаз (REM), мозг активно обрабатывает эмоциональные впечатления дня, уменьшая уровень тревожности примерно на 60%. Нарушения сна, такие как бессонница, могут приводить к снижению эффективности эмоциональной регуляции и повышению уровня стресса на 30–50% по сравнению с людьми, спящими полноценно.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подтверждает гипотезу о том, что сон и сновидения играют важную роль в эмоциональной переработке и восстановлении психического здоровья.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Физиологические аспекты сна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Сон состоит из циклов, которые повторяются примерно каждые 90 минут. В фазе быстрого сна активность мозга схожа с бодрствованием, при этом мышцы тела парализованы.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Примерно 20–25% от общей продолжительности сна приходится на фазу быстрого сна, которая считается важной для обработки эмоций и закрепления воспоминаний.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сновидений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фазы быстрого движения глаз (REM) составляют около 20–25% от общей продолжительности сна взрослого человека, и именно в этот период сновидения наиболее интенсивны. Согласно данным нейрофизиологии, механизмы сновидений связаны с активацией лимбической системы и коры головного мозга, что подтверждает их роль в эмоциональной переработке опыта.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учёных, примерно 80% содержимого снов отражает реальные события и переживания человека, что может свидетельствовать о важной функции сновидений в обработке эмоций.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Обработка информации во сне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во время фазы быстрого сна активность мозга достигает уровня, сопоставимого с бодрствованием: в эту фазу фиксируется до 90% сновидений.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Обрабатывая информацию, полученную за день, мозг анализирует её, что способствует укреплению памяти: до 40% информации усваивается лучше после ночного отдыха.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сон помогает классифицировать эмоции, что способствует более эффективному их управлению.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проведённым в более чем 50 лабораториях по всему миру, у 60–70% людей сновидения связаны с обработкой эмоциональных переживаний, полученных за день. Учёные также выяснили, что сновидения с повторяющимися сюжетами могут возникать у 30–40% участников экспериментов, что указывает на наличие определённых паттернов в обработке снов.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исследования подчёркивают, что сновидения способствуют не только обработке эмоций, но и решению сложных задач, возникающих в повседневной жизни, повышая адаптивные способности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Сновидения и мозг: диаграмма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соотношение фаз сна и виды сновидений. Показано, что большая часть времени приходится на фазу медленного сна (NREM) — 35%, за ней следует фаза быстрого сна (REM) — 25%, бодрствование занимает 20%. Сновидения, связанные с обработкой эмоций, составляют 15%, со случайными импульсами — 5%.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1011</Words>
  <Application>Microsoft Office PowerPoint</Application>
  <PresentationFormat>Широкоэкранный</PresentationFormat>
  <Paragraphs>68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2026-08-19T08:22:59Z</dcterms:created>
  <dcterms:modified xsi:type="dcterms:W3CDTF">2026-08-19T08:25:19Z</dcterms:modified>
</cp:coreProperties>
</file>