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000" b="1" dirty="0">
                <a:solidFill>
                  <a:srgbClr val="000000"/>
                </a:solidFill>
              </a:rPr>
              <a:t>«Сотворение Адама» Микеланджело: Философия жеста и разума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Эмоциональная выразительность и психологизм образов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картине «Сотворение Адама» Микеланджело передаёт глубокий психологический и эмоциональный смысл через динамичный жест рук Бога и Адама, создавая ощущение начала жизни и божественного вмешательства.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Наклон тела Бога и выразительное лицо Адама формируют композицию, которая заставляет зрителя переживать мгновение сотворения как невероятное и священное событие, объединяя в себе моменты восхищения и благоговения, что делает произведение выразительным и эмоционально насыщенным.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этом шедевре искусства можно увидеть не только гениальность художника, но и философскую глубину, передающую идею божественного начала и его взаимодействия с человеком.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Вопросы свободы воли и ответственности человека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произведении Микеланджело «Сотворение Адама» запечатлён момент передачи божественной энергии от Бога к человеку, что символизирует начало свободы воли у Адама.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Через этот жест художник показывает момент обретения первым человеком не только физической, но и духовной самостоятельности, подчёркивая важность морального выбора и ответственности за свои поступки, заложенные в основу существования личности.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538749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этом изображении заложен глубокий философский смысл, актуальный и в наши дни, напоминающий о вечных вопросах взаимодействия божественного и человеческого в каждом из нас.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Современное восприятие шедевра и его культурное наследие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500 лет прошло с момента создания фрески «Сотворение Адама» Микеланджело, и она продолжает оказывать глубокое влияние на искусство и культуру.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Сотни тысяч туристов ежегодно посещают Сикстинскую капеллу, чтобы увидеть шедевр вживую, а миллионы людей по всему миру могут насладиться им через репродукции и в цифровом формате.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Восприятие работы Микеланджело эволюционировало, и сегодня она воспринимается не только как часть религиозного контекста, но и как символ человеческого потенциала и божественного начала.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распределение внимания в анализе «Сотворение Адама» Микеланджело по ключевым аспектам: философский подтекст занимает 25%, символика жеста — 20%, иконография разума — 25%, эмоциональное воздействие — 15%, историческое значение — 15%. Параметры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«Сотворение Адама» Микеланджело с различных точек зрения — от исторического контекста и философского значения композиции до анализа символики и влияния античной скульптуры. Мы увидели, как в этом произведении переплетаются идеи божественного вдохновения, свободы воли и ответственности человека, что делает его значимым не только в истории искусства, но и в культурном наследии человечества. Надеемся, что представленный материал расширил ваши представления о великом шедевре Микеланджело.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шедевр Микеланджело «Сотворение Адама», его исторический контекст и философское значение. Проанализируем символику жестов и движений персонажей, влияние античной скульптуры и технические приёмы, использованные художником. Обсудим вопросы свободы воли и ответственности человека, а также современное восприятие произведения и его культурное наследие.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Исторический контекст произведения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Произведение «Сотворение Адама» является одной из центральных фресок Сикстинской капеллы, завершённой Микеланджело в 1511 году. Этот шедевр отражает глубокие философские идеи эпохи Возрождения, когда интерес к античной культуре и человеческому потенциалу достиг своего пика.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Техника исполнения и анатомическая точность фигур свидетельствуют о мастерстве художника и его стремлении к идеализации образа человека.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Жест как символ божественного вдохновения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фреске Микеланджело «Сотворение Адама» жест Бога символизирует божественное вдохновение, передаваемое первому человеку.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Энергичный и динамичный жест Бога, направленный к Адаму, подчёркивает момент передачи жизненной силы, что выражается в анатомически точной позе Адама, готового принять эту силу. Пространство между Богом и Адамом на фреске визуально сокращается до считанных сантиметров, что усиливает ощущение близости и мощи момента.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Фигура Бога: воплощение силы и энергии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фреске «Сотворение Адама» Микеланджело изобразил Бога в величественной позе, символизирующей безграничную силу и энергию. Их руки почти соприкасаются на высоте примерно 1,6 метра, создавая ощущение интенсивной духовной связи между создателем и первым человеком.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Фигура Бога занимает значительную часть композиции, подчёркивая его доминирующую роль в акте творения.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Архитектура тела Адама и его внутренняя гармония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Скульптурная выразительность фигуры Адама подчёркивает его божественное происхождение: величественная поза и динамика линий создают ощущение внутренней мощи и гармонии. Микеланджело детально прорабатывает каждую мышцу, выделяя 33 ребра, что соответствует традиционному символизму числа в христианстве. Гармоничное соотношение частей тела, словно сотканное из изящных изгибов и чётких линий, отражает идею божественного замысла и совершенства творения.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Символика позы и движения персонажей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картине «Сотворение Адама» Микеланджело изобразил момент, когда Бог и Адам готовы совершить акт сотворения, символизирующий начало жизни. Пальцы Творца и Адама почти соприкасаются, что, по мнению исследователей, подчёркивает дистанцию и одновременно близость между божественным и человеческим, создавая образ неповторимого единения.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жест не только символизирует физическое взаимодействие, но и отражает идею духовного и интеллектуального сотворчества.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Контраpposto — баланс и напряжение сил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Фигура Адама на картине Микеланджело демонстрирует классический приём контраппосто, при котором тело изображено в S-образном положении.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не только создаёт визуальную гармонию, но и подчёркивает напряжение сил, готовность к действию.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Использование контраппосто в «Сотворении Адама» позволяет художнику передать момент наивысшего духовного напряжения и божественного вмешательства, что делает жесты фигур на картине особенно выразительными.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Светотень и передача объёма в картине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произведении «Сотворение Адама» Микеланджело с поразительным мастерством передаёт светотеневые переходы, создавая иллюзию объёма. Фигуры Бога и Адама, освещённые божественным светом, выглядят почти осязаемыми благодаря контрастам теней и освещённых участков. Использование светотени в картине позволяет глубже понять философскую концепцию единения божественного и человеческого.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2026-08-22T10:51:12Z</dcterms:created>
  <dcterms:modified xsi:type="dcterms:W3CDTF">2026-08-22T10:51:12Z</dcterms:modified>
</cp:coreProperties>
</file>