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618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Строительство пирамид Хеопса: Инженерные решения без колеса и железа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Технология кладки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компоненты технологии кладки при строительстве пирамид Хеопса. Основные параметры: использование раствора, применение известняка, укладка блоков, подъёмные механизмы, пространственное планирование — выражены в процентах. Они иллюстрируют вклад каждого элемента в общий процесс строительства.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выравнивания и ориентации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строительства пирамиды Хеопса применялись передовые методы выравнивания и ориентации, такие как использование визирных канавок и отвесов.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Угол наклона граней пирамиды составляет около 51 градуса, что требует высокой точности при их выравнивании.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ориентации основных элементов конструкции применялись астрономические наблюдения, что позволило добиться впечатляющей симметричности пирамиды.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Достижения в инженерии без колеса и железа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Древнеегипетские инженеры использовали уникальные методы для перемещения и подъёма тяжеловесных каменных блоков.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строительства пирамиды Хеопса применялись деревянные салазки, что позволяло перемещать блоки массой до 2,5 тонн на значительные расстояния. Угол наклона внутренних коридоров был тщательно рассчитан и составлял около 26 градусов, что обеспечивало стабильность и распределение нагрузки при строительстве.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25" y="623455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использования материалов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строительства пирамиды Хеопса было использовано около 2,3 миллиона каменных блоков, каждый из которых весил в среднем 2,5 тонны. Большая часть материала была добыта из местного карьера, расположенного неподалёку от строительной площадки.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Соотношение известняка, гранита и других видов камня в конструкции пирамиды составляет примерно 80% известняка и 20% других материалов.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древних методов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постройки пирамиды Хеопса потребовалось более 2 миллионов каменных блоков, каждый из которых весил примерно 2,5 тонны. Угол наклона граней пирамиды составляет около 51 градуса, что обеспечивает её высокую устойчивость.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Точность подгонки блоков настолько велика, что между ними невозможно просунуть даже лезвие ножа.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Наследие древних инженерных решений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какие инженерные решения использовались при строительстве пирамид Хеопса. Параметры (использование деревянных конструкций, наклонных поверхностей, глиняных и известняковых блоков, трудоёмкость работ, минимальное использование металлических элементов)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древние цивилизации строили пирамиды без использования колеса и железа, изучили древние инструменты и технологии, а также оценили эффективность древних методов в сравнении с современными. Надеемся, что вам было интересно узнать об инженерных достижениях наших предков.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инженерные решения при строительстве пирамиды Хеопса, древние инструменты и технологии, а также методы работы с материалами без использования колеса и железа. Особое внимание будет уделено сравнению древних и современных подходов, организации труда и технологии кладки.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Древние инструменты и технологии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строительстве пирамид Хеопса применялись древние инструменты, такие как медные и каменные орудия.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перемещения огромных каменных блоков использовались наклонные плоскости и катки, что позволило поднять блоки на высоту более 140 метров.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строители обходились без колеса и железных инструментов, используя только силу человека и простые механизмы.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Геометрические методы в строительстве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расчётам, длина стороны основания пирамиды Хеопса составляет 230 метров, а высота — 146 метров. Для обеспечения геометрической точности использовались углы наклона, например, угол наклона боковых граней пирамиды составляет около 51 градуса. В строительстве применялись простые геометрические методы, такие как прямое измерение углов и расстояний, что позволяло создавать сложные конструкции без использования сложных инженерных инструментов.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Распределение трудовых ресурсов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трудовых ресурсов при строительстве пирамид Хеопса. Параметры измеряются в единицах (ед.) и отображают долю занятых в разных профессиях: каменотесы (40 ед.), плотники (15 ед.), землекопы (25 ед.), грузчики (10 ед.), кузнецы (10 ед.).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Материалы и их свойства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строительства пирамид Хеопса применялись блоки известняка весом до 2,5 тонн каждый, что требовало значительных усилий при их транспортировке и установке. Общее количество блоков, использованных в пирамиде, составляет около 2,3 миллиона штук, что делает этот памятник архитектуры одним из самых больших в мире.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Блоки тщательно подгонялись друг к другу, обеспечивая высочайшую точность соединений, доходящую в некоторых местах до долей миллиметра.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Организация труда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Тысячи рабочих были задействованы в строительстве пирамиды Хеопса, их число оценивается примерно в 100 тысяч человек. Длительность работ составила около 20 лет, при этом рабочие смены длились по 12 часов каждый день.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перемещения огромных каменных блоков использовались специальные салазки и пандусы, что позволило обеспечить бесперебойный процесс строительства.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перемещения блоков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Древние египтяне использовали для перемещения блоков верёвки, катки и наклонные плоскости. С помощью верёвок блоки поднимали и перемещали на небольшие расстояния.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перемещения тяжёлых блоков на значительные расстояния древние применяли наклонные плоскости, по которым их тащили с помощью десятков и сотен людей, причём для снижения трения использовались катки, что существенно облегчало работу.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рычагов и наклонных плоскостей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Рычаги и наклонные плоскости применялись древнеегипетскими строителями для перемещения гигантских каменных блоков. Например, наклонная плоскость длиной около 1200 метров и высотой подъёма примерно 12 метров использовалась для доставки блоков на значительную высоту. В качестве примера инженерного гения того времени можно упомянуть использование рычагов для подъёма блоков весом до 2,5 тонн, что значительно облегчило работу строителей пирамид Хеопса.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891</Words>
  <Application>Microsoft Office PowerPoint</Application>
  <PresentationFormat>Широкоэкранный</PresentationFormat>
  <Paragraphs>62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2026-08-18T12:04:59Z</dcterms:created>
  <dcterms:modified xsi:type="dcterms:W3CDTF">2026-08-18T19:02:39Z</dcterms:modified>
</cp:coreProperties>
</file>