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SWOT-анализ: пошаговое руководство с реальными примерами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разберём структуру SWOT-анализа, рассмотрим примеры сильных и слабых сторон, возможностей и угроз. Вы узнаете, как визуализировать данные и применять SWOT в бизнесе.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SWOT-анализа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SWOT-анализ — это метод стратегического планирования, позволяющий оценить сильные и слабые стороны компании, а также возможности и угрозы, с которыми она может столкнуться на рынке.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Сильные стороны (например, доля на рынке в 30%) и слабые (например, недостаточная инвестиция в НИОКР в размере 5% от бюджета) помогают выявить внутренние факторы.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Возможности (например, выход на новые рынки с 15% потенциалом роста) и угрозы (например, рост конкуренции на 20% в сегменте) позволяют проанализировать внешние факторы.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Сильные стороны: примеры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Компания демонстрирует высокий уровень инноваций, что подтверждается 15 патентами, полученными за последние пять лет. Благодаря сильной команде из 200 высококвалифицированных сотрудников, средний уровень удовлетворённости клиентов составляет 88% по результатам ежегодных опросов.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Доля рынка компании составляет 12%, что значительно выше среднего показателя по отрасли и свидетельствует о сильной конкурентной позиции.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Слабые стороны: примеры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компания X столкнулась с высокой текучестью кадров, где уровень увольнений достиг 25% от общего числа сотрудников.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Из-за устаревшего оборудования уровень брака на производстве составляет 10% от общего объёма продукции.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показатели свидетельствуют о низком качестве внутренних процессов и требуют значительных инвестиций в модернизацию и улучшение условий труда.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Сравнительный анализ слабых и сильных сторон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Компания X демонстрирует сильные стороны в виде высокого уровня инноваций — за последние 5 лет количество запатентованных технологий увеличилось на 30%.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то же время она имеет слабые стороны: низкая эффективность процессов на некоторых производственных участках, где потери времени достигают 25%.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отличие от компании X, компания Y показывает сильные стороны в области клиентского сервиса, где уровень удовлетворённости клиентов за год вырос на 20%, но слабые стороны в инновационной активности, где доля внедрённых новых решений не превышает 10% от общего числа проектов.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Визуализация слабых сторон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основе анализа данных за последний квартал выявлено, что компания имеет 15% долю рынка ниже среднеотраслевого уровня.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отмечены задержки в поставках продукции на 7% больше отраслевого стандарта, что негативно сказывается на удовлетворённости клиентов.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Слабая команда отдела маркетинга, где текучесть кадров составляет 30% в год, снижает эффективность рекламных кампаний.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Возможности: примеры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SWOT-анализа было выявлено, что компания XYZ за последние три года увеличила годовую прибыль на 45%, что свидетельствует о сильных сторонах в условиях растущего рынка. Слабые стороны компании, такие как высокая зависимость от одного поставщика (80% сырья поступает от него), могут быть минимизированы через диверсификацию поставщиков и оптимизацию закупочных цен.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Потенциальные возможности для роста включают в себя выход на новые рынки, где конкуренция ниже, и разработку инновационных продуктов, что может обеспечить до 20% дополнительного дохода в течение следующих двух лет.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Угрозы: примеры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современной экономической среды крупные компании сталкиваются с серьёзными угрозами, такими как рост конкуренции на 30% за последние пять лет. Это обусловлено выходом на рынок 25 новых игроков в различных отраслях.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экономические санкции и геополитическая нестабильность привели к снижению доходов у 40% потребителей, что также влияет на бизнес-среду.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Сравнительный анализ возможностей и угроз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SWOT-анализа выявлено, что компания X имеет сильные стороны, включая долю рынка в 35%, что на 10% выше основного конкурента.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Однако внешние угрозы представлены экономическим спадом в стране, который привёл к снижению покупательской способности на 7% за последний год и увеличению конкуренции на 15%.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Слабые стороны компании заключаются в высокой зависимости от одного поставщика, что составляет 70% всех поставок, и в слабой маркетинговой стратегии, которая не позволяет эффективно привлекать новые сегменты клиентов.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Визуализация угроз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слайде «Визуализация угроз» можно представить данные о том, что 78% клиентов отказались от услуг из-за медленной обработки запросов. Это наглядно демонстрирует серьёзность проблемы и её влияние на бизнес. Угрозы представлены в виде графиков, иллюстрирующих, как конкуренция на рынке увеличилась на 30% за последний год, что повлияло на снижение доли рынка компании на 5%.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 SWOT-анализа в бизнесе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результатам анализа компания Х выявила, что её доля на рынке составляет 18%, а ежегодные доходы от основной продукции достигают 50 млн долларов.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сильных сторон отмечены высокое качество продукции и сильный бренд, а среди слабых — ограниченные ресурсы для маркетинга и устаревшее оборудование, снижающее эффективность на 15%. Основными возможностями являются выход на новые рынки и сотрудничество с крупными ритейлерами, а главными угрозами — появление сильных конкурентов и экономические колебания, влияющие на потребительский спрос.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SWOT-анализа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результаты SWOT-анализа в процентах.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Сильные стороны компании оценены на 75%, слабые — на 25%, возможности — на 60%, угрозы — на 40%.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показывает, что у компании больше положительных аспектов, чем негативных, но есть потенциал для развития и необходимость учёта внешних рисков.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структуру SWOT-анализа, привели примеры сильных и слабых сторон, возможностей и угроз. Надеемся, что представленный материал будет полезен для вашего дальнейшего изучения и применения в бизнесе.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2026-08-30T06:34:30Z</dcterms:created>
  <dcterms:modified xsi:type="dcterms:W3CDTF">2026-08-30T06:34:30Z</dcterms:modified>
</cp:coreProperties>
</file>