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Технологии информационного моделирования (ТИМ) в российской строительной практике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Международное сотрудничество в области ТИМ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20 российских компаний активно сотрудничают с международными партнёрами в области ТИМ, обмениваясь опытом и технологиями. Согласно статистике, около 30% инновационных решений в сфере информационного моделирования были адаптированы и внедрены в российскую строительную практику благодаря международному сотрудничеству.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сотрудничество способствует повышению эффективности проектов на 15–20%, сокращая сроки их реализации и снижая затраты.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образовательных учреждений в подготовке специалистов ТИМ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Образовательные учреждения России активно внедряют технологии информационного моделирования (ТИМ) в учебные программы: более 20 вузов уже реализуют специализированные курсы.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количество студентов, обучающихся по направлениям, связанным с ТИМ, увеличилось на 35%, что свидетельствует о растущем интересе к этой сфере.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Программы подготовки специалистов адаптируются под актуальные запросы рынка, включая стандарты BIM-технологий, что обеспечивает высокий уровень компетенций выпускников.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эффективности ТИМ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период с 2018 по 2023 год внедрение ТИМ в крупных строительных проектах увеличилось на 45%, что подтверждается анализом данных 150 строительных компаний.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ТИМ позволило сократить сроки проектирования на 20% и уменьшить количество ошибок в проектной документации на 30%, что напрямую влияет на снижение затрат и повышение качества строительства.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Экономический эффект от использования ТИМ в 2023 году составил более 12 млрд рублей в 30 проанализированных проектах.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ТИМ в строительной отрасли России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текущее использование ТИМ в строительной отрасли России. Параметр — процент применения различных аспектов ТИМ, таких как BIM-технологии, внедрение в проектирование, применение в строительстве и интеграция в управление проектами.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технологии информационного моделирования в строительстве, их преимущества и применение на разных этапах работ. Мы также обсудили вызовы и перспективы развития ТИМ в России, а также роль образовательных учреждений в подготовке специалистов.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технологии информационного моделирования (ТИМ) в строительной отрасли России, их основные понятия, преимущества и применение на различных этапах строительства. Обсудим роль ТИМ в управлении проектами, инструменты и программное обеспечение, а также примеры успешного применения. Также рассмотрим вызовы, перспективы развития, законодательную базу, международное сотрудничество и роль образовательных учреждений в подготовке специалистов.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ТИМ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Технологии информационного моделирования (ТИМ) в российской строительной практике — это современный подход, который позволяет сократить сроки проектирования и строительства на 15–20%, уменьшить затраты на 10–15% и повысить качество строительных объектов за счёт детального анализа на этапе проектирования.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158836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более 200 компаний уже применяют ТИМ, а к 2030 году планируется, что доля использования ТИМ в строительных проектах достигнет 80%.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158836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11727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23113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ТИМ, количество ошибок при проектировании сокращается на 25–30%, что повышает общую эффективность и надёжность строительных объектов.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2311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8154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ТИМ в строительстве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сроков реализации строительных проектов на 15–20% благодаря оптимизации процессов и уменьшению количества ошибок.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Повышение точности планирования бюджета до 10–15%, что позволяет более эффективно управлять финансовыми ресурсами и минимизировать перерасход средств.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Уменьшение количества переделок и исправлений на 25–30% за счёт улучшения координации между участниками и повышения качества проектной документации.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ТИМ в управлении проектами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Технологии информационного моделирования (ТИМ) позволяют сократить сроки реализации проектов на 15–20%, оптимизируя процесс планирования и управления ресурсами.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ТИМ в строительной отрасли снижает количество ошибок на 30% за счёт детального цифрового моделирования на всех этапах проектирования.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ТИМ можно сократить затраты на 5–15% за счёт более эффективного использования материалов и минимизации ошибок на этапе проектирования.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и программное обеспечение ТИМ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российской строительной практике активно применяются такие программные продукты для ТИМ, как Autodesk Revit, где доля использования составляет более 60%, и Renga, которой пользуются свыше 20% специалистов. Эти инструменты обеспечивают повышение эффективности проектирования на 25–30% и сокращение сроков реализации проектов на 15–20%. Помимо этого, для управления строительными процессами активно используются специализированные платформы на базе отечественных разработок, что способствует росту производительности труда и снижению издержек.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применения ТИМ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проекта по строительству делового квартала «Москва-Сити» технологии информационного моделирования позволили сократить сроки реализации на 15% и уменьшить затраты на 20%.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ТИМ на объектах инфраструктуры, таких как мост через реку, обеспечило снижение количества ошибок на 30% и повышение качества работ.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примере жилых комплексов с использованием ТИМ удалось сократить время проектирования на 25% и уменьшить количество переделок на 40%.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и ограничения ТИМ в России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потенциал, внедрение ТИМ в России сдерживается рядом факторов.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уровень проникновения ТИМ в строительную отрасль составляет около 30%, что значительно ниже мировых показателей, достигающих 60-70%. Основными препятствиями являются высокая стоимость перехода на новые технологии и нехватка квалифицированных специалистов — менее 10% компаний имеют в штате профессиональных BIM-менеджеров.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Законодательная база для ТИМ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Российской Федерации законодательное регулирование технологий информационного моделирования (ТИМ) осуществляется на федеральном уровне.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2019 года приказом Минстроя России утверждены методические документы, регламентирующие применение ТИМ в проектировании и строительстве. По данным Минстроя, количество проектов, реализуемых с использованием ТИМ, увеличилось с 10 в 2019 году до более 500 в 2023 году.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2026-08-31T09:36:38Z</dcterms:created>
  <dcterms:modified xsi:type="dcterms:W3CDTF">2026-08-31T09:36:38Z</dcterms:modified>
</cp:coreProperties>
</file>