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841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8100"/>
              </a:lnSpc>
              <a:buNone/>
            </a:pPr>
            <a:r>
              <a:rPr lang="en-US" sz="4700" b="1" dirty="0">
                <a:solidFill>
                  <a:srgbClr val="000000"/>
                </a:solidFill>
              </a:rPr>
              <a:t>Тектоника плит: как движутся континенты и рождаются горы</a:t>
            </a:r>
            <a:endParaRPr lang="en-US" sz="47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основные принципы движения тектонических плит, их типы и взаимодействие. Узнаем, как движение плит влияет на формирование рельефа и горных систем, а также рассмотрим примеры зон конвергенции, дивергенции и трансформных разломов. Кроме того, обсудим связь вулканической активности с тектоническими процессами и их влияние на климат.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тектоники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Тектоника плит изучает движение литосферных плит, которое происходит со скоростями от 1 до 15 сантиметров в год.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Литосфера разделена на 7 крупных и множество мелких плит, включая Тихоокеанскую плиту, занимающую площадь около 103,3 миллиона квадратных километров, и Евразийскую плиту. Взаимодействие этих плит формирует геологические структуры, такие как горные системы и океанические впадины, влияющие на рельеф и геологическую активность Земли.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тектонических плит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Существуют три основных типа тектонических плит: континентальные, океанические и смешанные.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Континентальные плиты, такие как Евразийская, имеют среднюю толщину около 200 километров и состоят преимущественно из гранита и гнейса.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Океанические плиты, например, Тихоокеанская, тоньше, их толщина составляет примерно 5–10 километров, и они в основном образованы базальтовыми породами.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Зоны конвергенции: примеры и особенности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зонах конвергенции происходит столкновение литосферных плит, что приводит к образованию горных систем.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Альпийско-Гималайском поясе столкнулись Евразийская и Индостанская плиты, в результате чего возникли горы высотой более 8000 метров, такие как Эверест (8848 метров).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Зоны конвергенции характеризуются высокой сейсмической активностью и интенсивными горообразовательными процессами.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Зоны дивергенции: примеры и особенности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Зоны дивергенции характеризуются движением литосферных плит в противоположных направлениях, что приводит к образованию глубоких разломов и формированию новых участков земной коры. Например, в районе срединно-океанического хребта в Атлантическом океане, где происходит раздвижение плит, скорость перемещения составляет около 2–10 сантиметров в год, что способствует образованию новых океанических бассейнов и островов.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37249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Особенностью зон дивергенции является также высокая тектоническая активность и интенсивный вулканизм, способствующие формированию уникальных природных ландшафтов и геологических структур.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Трансформные разломы: примеры и особенности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Трансформные разломы представляют собой зоны, где тектонические плиты скользят горизонтально относительно друг друга, например, знаменитый разлом Сан-Андреас в Калифорнии, где плиты движутся со скоростью около 5–6 сантиметров в год. Примером трансформного разлома также является разлом Альпийского пояса в Средиземноморье, где наблюдается активность и землетрясения с магнитудой до 7 и выше.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разломы играют ключевую роль в формировании рельефа и могут вызывать разрушительные природные катастрофы, такие как землетрясения.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57447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53290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Горы: механизмы формирования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теории тектоники плит, горы образуются в зонах столкновения литосферных плит, где происходит их столкновение со скоростью до 5–10 сантиметров в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приводит к поднятию земной коры и формированию горных систем, например, Гималаев, где высота отдельных вершин достигает 8 тысяч метров.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такого процесса является столкновение Индостанской и Евразийской плит, которое началось около 50 миллионов лет назад и продолжается до сих пор.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1080655"/>
            <a:ext cx="11371811" cy="39734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209896"/>
            <a:ext cx="11720945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горных систем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5569527"/>
            <a:ext cx="115546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длины различных горных систем в единицах измерения (ед.). Например, Анды — самая длинная горная система (7000 ед.), в то время как Пиренеи — самая короткая (400 ед.). Данные горные системы представляют примеры того, как тектонические процессы формируют рельеф Земли.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типы тектонических движений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теории тектоники плит, выделяют три основных типа движений: дивергентные, конвергентные и трансформные. Дивергентные границы характеризуются движением плит в противоположные стороны, со скоростью до 5–10 см в год. Конвергентные границы демонстрируют столкновение плит, что приводит к образованию горных систем, как, например, Гималаи, высота которых достигает 8848 метров.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распределение землетрясений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2011 по 2020 год в мире зарегистрировано 20 000 землетрясений магнитудой выше 4 баллов. Большая часть из них — 12 000 — произошла в Тихоокеанском сейсмическом поясе, где движение литосферных плит наиболее активное.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втором месте по количеству землетрясений — Средиземноморско-Гималайский пояс, здесь зафиксировано около 6 000 землетрясений за указанный период.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Вулканическая активность: связь с тектоникой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Вулканическая активность тесно связана с тектоническими процессами, особенно в зонах субдукции, где одна тектоническая плита погружается под другую.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Тихоокеанское огненное кольцо, охватывающее побережья нескольких континентов, демонстрирует высокую сейсмическую и вулканическую активность из-за столкновения литосферных плит. За последние 10 тысяч лет в этом регионе зафиксировано более 500 вулканических извержений, что подчёркивает взаимосвязь между тектоникой и вулканизмом.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вулканических регионов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Тихом океане расположена так называемая Огненная зона, где насчитывается около 75% всех действующих вулканов Земли.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известных вулканических регионов является островное государство Индонезия, на котором расположено свыше 400 вулканов, более 100 из них — действующие.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выделяется регион Японских островов, где вулканическая активность наблюдается на протяжении веков, что подтверждается историческими данными и научными исследованиями.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влияние тектоники на климат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влияние тектонических процессов на климат. Субдукция оказывает наибольшее воздействие (35%), за ней следуют спрединг (25%), трансформные разломы и континентальные столкновения (по 20%). Параметры измеряются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понятия тектоники, типы тектонических плит и механизмы формирования рельефа, а также связь тектонических процессов с землетрясениями, вулканической активностью и климатом. Мы надеемся, что эта информация расширила ваши знания о тектонике плит и её влиянии на нашу планету.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945</Words>
  <Application>Microsoft Office PowerPoint</Application>
  <PresentationFormat>Широкоэкранный</PresentationFormat>
  <Paragraphs>65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Евгений</cp:lastModifiedBy>
  <cp:revision>2</cp:revision>
  <dcterms:created xsi:type="dcterms:W3CDTF">2026-08-19T08:01:12Z</dcterms:created>
  <dcterms:modified xsi:type="dcterms:W3CDTF">2026-08-19T08:04:37Z</dcterms:modified>
</cp:coreProperties>
</file>