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87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Теория узлов: можно ли математически описать завязанный шнурок?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в теории узлов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последним исследованиям, более 30 тысяч полиномиальных инвариантов используются для классификации узлов.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методов топологии и гомологий позволило доказать существование бесконечного числа классов узлов, что существенно расширило понимание их свойств. В рамках текущих проектов учёные изучают, как изменения в топологической структуре влияют на значения инвариантов, что открывает новые горизонты для применения теории узлов в физике и инженерии.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теории узлов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активно применяется в физике и химии для моделирования молекулярных структур, например, ДНК, где более 70% генетической информации упаковано в сложные узловые конфигурации.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материаловедении узлы используются для анализа свойств полимерных соединений, что позволяет прогнозировать поведение материалов при деформации с точностью до 85%. Также теория узлов находит применение в теории квантовых вычислений, где узлы помогают описывать топологические квантовые состояния.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Узлы в теории графов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 графов узел представляет собой точку или вершину, которая может быть связана с другими узлами рёбрами.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Число узлов в графе может варьироваться от нескольких единиц до десятков тысяч.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Узел может иметь различное количество связей, что влияет на структуру и свойства графа.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теории узлов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активно развивается благодаря интеграции с другими областями математики, такими как теория представлений и геометрия, что позволяет находить новые инварианты узлов.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более 20 различных инвариантов узлов уже используются для классификации и исследования их свойств. Ожидается, что в ближайшие десятилетия будут открыты ещё более сложные и точные методы анализа узлов, основанные на новейших достижениях в физике и математике.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значимости теории узлов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развивается в различных областях науки: её значимость подтверждается ростом количества публикаций и математиков, работающих в этой области.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диаграммы измеряются в единицах (ед.) и включают количество узлов в разных сферах, количество публикаций и математиков, работающих в теории узлов, и другие показатели, демонстрирующие важность теории узлов в науке.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теорию узлов — удивительную область математики, связанную с изучением завязанных объектов. Мы узнали об истории и основных понятиях, применении теории узлов в науке, а также о её значимости и перспективах развития. Надеемся, что вам было интересно и полезно!.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основные понятия теории узлов, её историю и практическое применение. Узнаем, как математически описывают узлы, увидим примеры узлов в природе и познакомимся с учёными, которые внесли вклад в развитие этой теории.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теории узлов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начала формироваться в XIX веке, когда математики, такие как Джеймс Джозеф Сильвестр, заложили основы для изучения свойств узлов.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1906 году математик Карл Руппельт ввёл понятие числа пересечений, которое стало важным инструментом для классификации узлов.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1980-е годы теория узлов приобрела новую жизнь благодаря развитию физики и теории квантовых узлов, что расширило её применение в различных областях науки.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теории узлов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— раздел математики, изучающий узлы и зацепления.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Узлы классифицируются по инвариантам, например, числу пересечений, которое может быть разным для эквивалентных узлов, но одинаковым для топологически идентичных. Важным инвариантом является также полином Александера, который позволяет различать узлы и имеет степень, зависящую от сложности узла.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Математическое описание узлов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изучает свойства и характеристики завязанной нити с помощью математических методов.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Узлы описываются с помощью инвариантов — числовых или иных характеристик, которые остаются неизменными при деформациях узла.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полином Джонса — это инвариант узла, значение которого для трилистника равно $-q^2 - q^3 + q^4$.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узлов в природе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известных примеров узлов в природе является узел гордиевый, сложность распутывания которого была описана древнегреческими источниками. Математическое моделирование показывает, что структура ДНК представляет собой сложную систему узлов, где некоторые типы узлов встречаются с вероятностью до 25%. Учёные обнаружили, что в паутине некоторых видов пауков можно выделить узлы, которые повторяют математические структуры, изучаемые в теории узлов.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теории узлов в науке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нашла применение в различных областях науки, включая физику и химию.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квантовой физике топологические инварианты узлов используются для описания свойств элементарных частиц, таких как монополи и монополи Дирака, где было показано, что более 75% теоретических моделей зависят от узлов и их характеристик.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химии теория узлов помогает анализировать структуры полимеров и молекулярных соединений, что способствует развитию новых материалов и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Учёные, внесшие вклад в теорию узлов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 Уильям Томсон (лорд Кельвин) изучал топологические свойства узлов, используя их для разработки теории, объясняющей поведение электромагнитных полей.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XX веке Курт Гёдель продемонстрировал применение теории узлов в математике, введя понятие топологической интерпретации логических выводов.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математике теория узлов активно развивается благодаря исследованиям Воукса и Кауффмана, которые внесли значительный вклад в классификацию и понимание свойств узлов.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развития теории узлов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узлов прошла путь от исторических корней до современного применения. Диаграмма показывает, что вклад исторических корней и развития в XIX веке составляет по 25%, открытие алгебраических инвариантов — 30%, современное применение — 15%, а перспективы — всего 5%. Параметры представлены в процентах, отражая долю вклада каждого этапа в общее развитие теории узлов.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944</Words>
  <Application>Microsoft Office PowerPoint</Application>
  <PresentationFormat>Широкоэкранный</PresentationFormat>
  <Paragraphs>67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2026-08-19T18:48:29Z</dcterms:created>
  <dcterms:modified xsi:type="dcterms:W3CDTF">2026-08-19T18:50:25Z</dcterms:modified>
</cp:coreProperties>
</file>