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900" b="1" dirty="0">
                <a:solidFill>
                  <a:srgbClr val="000000"/>
                </a:solidFill>
              </a:rPr>
              <a:t>Тиристоры и симисторы: принцип действия и схемы управления</a:t>
            </a:r>
            <a:endParaRPr lang="en-US" sz="39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схем включения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Тиристор может быть включён по схеме с динистором: в ней используются два элемента, напряжение включения — около 30 вольт, что делает эту схему простой и надёжной.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схеме с резистором и конденсатором тиристор активируется при достижении напряжения на конденсаторе примерно 120 вольт, что обеспечивает возможность точного управления моментом включения.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Симистор в мостовой схеме позволяет реализовать управление нагрузкой в двух направлениях, например, в схемах питания с мощностью до 1 кВт, что делает такие схемы популярными в бытовых приборах.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симисторов: примеры и диаграммы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силовой электронике симисторы активно применяются для управления электродвигателями, например, в стиральных машинах, где мощность нагрузки может достигать 2 кВт. В преобразователях напряжения симисторы используются для регулирования яркости LED-освещения, обеспечивая плавное изменение напряжения от 0 до 220 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симисторы находят применение в схемах управления сварочными аппаратами, где требуется высокая точность регулирования тока до 30 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 недостатки тиристоров и симисторов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Тиристоры и симисторы обладают высоким коммутационным ресурсом — более 10⁶ переключений, что обеспечивает их надёжность и долговечность. Преимуществом данных элементов является способность выдерживать значительные перегрузки по току, достигающие до 1000 А, что делает их идеальными для применения в мощных электрических системах.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стоит учитывать их относительно медленное время отклика, которое может составлять десятки микросекунд, что ограничивает использование в некоторых высокочастотных схемах.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выводы по тиристорам и симисторам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Тиристоры и симисторы используются в схемах управления и высоковольтных/низковольтных приложениях. Тиристоры занимают 30% и 20% в соответствующих низковольтных и высоковольтных схемах, в то время как симисторы — 35% и 25%. Низковольтные приложения: у тиристоров — 15%, у симисторов — 15%.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принцип действия и схемы управления тиристорами и симисторами, сравнили их характеристики и обсудили примеры их применения. Мы надеемся, что эта информация будет полезна для вашего дальнейшего изучения электронных компонентов.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принципы действия и схемы управления тиристорами и симисторами, сравним их характеристики, а также обсудим примеры их применения в различных схемах. Особое внимание будет уделено параметрам этих устройств и их преимуществам и недостаткам.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тиристоров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Тиристоры — это полупроводниковые приборы, способные переключаться из закрытого состояния в открытое при достижении определённого уровня напряжения.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имеют четыре слоя чередующихся p- и n-типов проводимости и могут проводить ток в одном направлении, с высоким коэффициентом усиления по току, достигающим 1000 и более. Тиристоры широко используются в различных электронных устройствах, включая регуляторы мощности, преобразователи частоты и системы управления электродвигателями.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действия тиристоров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Тиристор представляет собой четырёхслойный p-n-p-n-прибор, который может находиться в двух устойчивых состояниях: открытом (проводящем ток) и закрытом (непроводящем).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его переключения в проводящее состояние необходимо подать на управляющий электрод напряжение, превышающее порог в несколько десятков милливольт.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После этого тиристор остаётся в открытом состоянии, пока протекающий через него ток не уменьшится до определённого значения, близкого к нулю.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действия симисторов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Симисторы — это симметричные тиристоры, которые могут проводить ток в обоих направлениях.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Принцип их действия основан на управлении электрическими переходами внутри устройства.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подаче управляющего импульса на управляющий электрод симистора происходит переключение между запертым и проводящим состояниями, что позволяет осуществлять регулирование мощности в электрических цепях с частотой до 50 Гц.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Схемы управления тиристорами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управления тиристорами применяются различные схемы, включая однополупериодные и двухполупериодные. В однополупериодной схеме используется динистор, который открывается при достижении напряжения в 30 В. В двухполупериодной схеме применяются дополнительные элементы, обеспечивающие более точное управление, с возможностью регулировки тока до 100 А и выше.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схем управления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Тиристоры в схемах управления используются для реализации коммутационных функций в электроприводах, где нагрузка может достигать 1000 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однофазной схеме с тиристором можно достичь коэффициента мощности более 0,95 при угле регулирования 30°.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Симисторы, в свою очередь, находят применение в управлении электродвигателями и источниками питания, обеспечивая плавное регулирование мощности в диапазоне от 0 до 100%.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управления симисторами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управлении симисторами применяются различные методы, среди которых наиболее распространены микроконтроллерное управление и использование специализированных микросхем, таких как драйверы с цифровым управлением.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574473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промышленных схемах часто используются драйверы с ШИМ (широтно-импульсной модуляцией), позволяющие регулировать ток через симистор с точностью до 1%, что особенно важно при работе с нагрузками мощностью до 5 кВт.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5070764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для управления симисторами могут применяться фазовое управление, обеспечивающее плавное регулирование напряжения и тока, что позволяет достичь высокой точности и стабильности в работе устройств.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Схемы включения тиристоров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Тиристоры могут быть включены по схеме с использованием динистора, где напряжение открытия достигает 30 В, а ток может достигать 10 А. В схеме с использованием управляющего электрода ток управляющего импульса может составлять 1–10 мА, обеспечивая надежное открытие тиристора.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Управление тиристором может осуществляться через схему с RC-цепью, что позволяет точно контролировать момент открытия и закрытия тиристора, обеспечивая эффективную работу в различных схемах.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2026-08-30T12:41:00Z</dcterms:created>
  <dcterms:modified xsi:type="dcterms:W3CDTF">2026-08-30T12:41:00Z</dcterms:modified>
</cp:coreProperties>
</file>