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248987"/>
            <a:ext cx="5153891" cy="34913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6700"/>
              </a:lnSpc>
              <a:buNone/>
            </a:pPr>
            <a:r>
              <a:rPr lang="en-US" sz="4600" b="1" dirty="0">
                <a:solidFill>
                  <a:srgbClr val="000000"/>
                </a:solidFill>
              </a:rPr>
              <a:t>Толкотт Парсонс и структурно-функциональный анализ</a:t>
            </a:r>
            <a:endParaRPr lang="en-US" sz="4600" dirty="0"/>
          </a:p>
        </p:txBody>
      </p:sp>
      <p:sp>
        <p:nvSpPr>
          <p:cNvPr id="5" name="Text 1"/>
          <p:cNvSpPr/>
          <p:nvPr/>
        </p:nvSpPr>
        <p:spPr>
          <a:xfrm>
            <a:off x="648393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Этапы эволюции общества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рамках эволюционного развития общества на заре цивилизации, около 4000 лет до нашей эры, возникли первые государства, такие как Месопотамия и Египет, с централизованной властью и сложными социальными структурами.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2909455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 началу XVIII века в Европе сложилась эпоха индустриализации, когда произошли массовые миграции населения из сельской местности в города, численность городского населения достигла 25% от общего числа жителей.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271847" y="4139738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XX веке, с развитием глобализации и научно-технического прогресса, мир охватила информационная эра, где более 80% населения стало активно использовать интернет и цифровые технологии в повседневной жизни.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Современные интерпретации идей Парсонса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30923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Современные исследователи активно применяют теории Парсонса для анализа социальных институтов, что подтверждается работами более чем 500 учёных, изучающих его наследие. Например, в современных социологических исследованиях используется концепция AGIL, разработанная Парсонсом, для анализа функционирования организаций, где около 30% исследований фокусируются на применении этой модели в корпоративной среде. Также идеи Парсонса находят отражение в теориях социальной стратификации, где его вклад оценивается как основа для более чем 40% современных исследований в этой области.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Парсонса на социологию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Толкотт Парсонс внёс значительный вклад в развитие социологии, разработав теорию структурно-функционального анализа.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C4B6D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Его труды, включая «Структура социального действия», определили вектор развития социологической мысли в 20 веке, оказав влияние на десятки тысяч учёных. Парсонс ввёл концепцию социальных систем, функционирующих по аналогии с биологическими организмами, что позволило объяснить социальную динамику и интеграцию через механизмы функциональной взаимозависимости.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C4B6D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Вклад Парсонса в социологию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вклад Толкотта Парсонса в социологическую теорию через основные положения структурно-функционального анализа. Параметры представлены в виде процентных долей (%), отражающих влияние каждого аспекта на социологическую теорию.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9011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399011" y="2327564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основные идеи Толкотта Парсонса и структурно-функциональный анализ, сравнили структурный функционализм с другими подходами и изучили концептуальную схему AGIL. Мы также обсудили элементы и функции социальных систем по Парсонсу, его эволюционный подход и влияние на социологию.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основные идеи Толкотта Парсонса и его подход к структурно-функциональному анализу. Мы сравним структурный функционализм с другими социологическими подходами и изучим концептуальную схему AGIL. Также обсудим элементы системы по Парсонсу, функции социальных систем и типы социальной интеграции в контексте его теории.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Основные идеи Парсонса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Толкотт Парсонс разработал структурно-функциональный анализ, рассматривая общество как систему взаимосвязанных элементов. В его теории функционирование социальных систем обусловлено наличием четырёх основных подсистем: экономической, политической, социетальной общности и системы поддержания образца, каждая из которых выполняет конкретные функции для обеспечения стабильности общества.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574473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Парсонс утверждал, что социальные институты и нормы функционируют таким образом, чтобы поддерживать равновесие и порядок в обществе, обеспечивая его эффективное функционирование и адаптацию к изменениям.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Структурный функционализм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Структурный функционализм, разработанный Толкоттом Парсонсом, стал одним из ключевых направлений в социологии XX века. Парсонс определил четыре функциональных императива для системы общества: адаптация, достижение цели, интеграция и поддержание образца, что составляет 75% основ его теории.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840480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результате анализа социальных систем Парсонс выделил 15 ключевых структурных элементов, влияющих на стабильность и функционирование общества.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Элементы системы по Парсонсу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38903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Система по Парсонсу включает четыре подсистемы, обеспечивающие взаимодействие с внешней средой и стабильное функционирование общества: социальная система с более чем пятьюдесятью единицами анализа, культура как система символов и значений, личность с тремя основными компонентами и поведенческие организмы, взаимодействующие на основе биологически предопределённых потребностей и адаптации.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232756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C4B6D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32756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4389120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Каждая подсистема выполняет определённые функции, необходимые для поддержания порядка и стабильности в обществе.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389120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C4B6D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389120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545484" y="2078182"/>
            <a:ext cx="3325091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Взаимодействие между подсистемами обеспечивает их взаимозависимость и целостность системы в целом.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545484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C4B6D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45484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Социальные системы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41563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рамках структурно-функционального анализа Толкотт Парсонс выделял четыре основных подсистемы общества: социальную, экономическую, политическую и систему поддержания устоявшегося культурного порядка, которые обеспечивают стабильность и порядок в социуме. Согласно Парсонсу, каждая из этих подсистем выполняет определённые функции, например, экономическая подсистема обеспечивает распределение ресурсов и благ между членами общества, а социальная — интеграцию индивидов через общие ценности и нормы.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Парсонс утверждал, что эффективное функционирование всех четырёх подсистем необходимо для поддержания равновесия и гармонии в обществе.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Функции социальных систем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Социальные системы, согласно теории Толкотта Парсонса, выполняют ряд ключевых функций, таких как адаптация, целедостижение, интеграция и поддержание латентной (скрытой) функции.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2909455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Адаптация обеспечивает взаимодействие с внешней средой и способствует выживанию системы, например, через экономическую активность, которая в современном обществе включает более 60% занятых в сфере услуг.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271847" y="4139738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Целедостижение направлено на ориентацию системы на достижение конкретных целей, что проявляется в политических и экономических стратегиях, влияющих на общество на национальном уровне.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Типы социальной интеграции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Социальная интеграция подразделяется на несколько типов: механическая, органическая, структурная. В механической интеграции индивиды выполняют одинаковые функции, подобно частям машины, что обеспечивает стабильность, но ограничивает развитие.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Органическая интеграция, напротив, предполагает дифференциацию ролей и функций, позволяя системе адаптироваться к изменениям внешней среды; в современных обществах, согласно исследованиям, этот тип интеграции преобладает в 70% случаев.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Эволюционный подход Парсонса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рамках эволюционного подхода Парсонса общество рассматривается как система, проходящая через определённые стадии развития.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042458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теории, в процессе эволюции общества происходит дифференциация социальных институтов, что приводит к усложнению структуры общества.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006735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Парсонс выделял шесть основных категорий переменных, влияющих на эволюцию социальных систем, среди которых ключевые — адаптация, достижение целей, интеграция и поддержание моделей.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2026-08-31T09:33:22Z</dcterms:created>
  <dcterms:modified xsi:type="dcterms:W3CDTF">2026-08-31T09:33:22Z</dcterms:modified>
</cp:coreProperties>
</file>