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26600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2900" b="1" dirty="0">
                <a:solidFill>
                  <a:srgbClr val="000000"/>
                </a:solidFill>
              </a:rPr>
              <a:t>Топливно-энергетический комплекс: нефть, газ, уголь в энергобалансе мира</a:t>
            </a:r>
            <a:endParaRPr lang="en-US" sz="29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Альтернативные источники энергии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Международного энергетического агентства, к 2021 году доля возобновляемых источников энергии в мировом энергобалансе составила около 12%, с увеличением на 1% по сравнению с предыдущим годом.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Наиболее активно развиваются солнечная и ветровая энергетика: установленная мощность солнечных электростанций достигла более 700 гигаватт, а ветровых — свыше 750 гигаватт по всему миру. Среди лидеров по внедрению альтернативных источников энергии выделяются страны Европы и Азии, включая Германию, Китай и США.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ТЭК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 Международного энергетического агентства, к 2040 году доля ископаемого топлива в мировом энергобалансе снизится до 75%, при этом потребление природного газа вырастет на 40%, а доля возобновляемых источников энергии достигнет 26%. Развитие технологий и переход на более экологичные виды топлива позволят сохранить эффективность и стабильность ТЭК, обеспечив 60% роста мирового энергопотребления за счёт инноваций в области энергосбережения и устойчивого развития.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63850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 2050 году инвестиции в альтернативные источники энергии превысят 4 триллиона долларов, что усилит конкуренцию на рынке и потребует адаптации стратегий ведущих энергетических компаний.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Проблемы и вызовы ТЭК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учётом растущего мирового спроса на энергоресурсы, который к 2040 году может достичь 57,5 млрд тонн нефтяного эквивалента, одной из ключевых проблем ТЭК является необходимость обеспечения устойчивой добычи углеводородов.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пять лет объём выбросов парниковых газов в энергетическом секторе увеличился на 1,2%, что ставит перед отраслью задачу снижения углеродного следа. К тому же, несмотря на рост использования возобновляемых источников энергии, доля нефти, газа и угля в мировом энергобалансе по-прежнему составляет около 80%, что обуславливает высокую зависимость от традиционных видов топлива и необходимость их постепенного замещения более экологичными альтернативами.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топливно-энергетического комплекса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Доля возобновляемых источников энергии в энергобалансе мира будет расти с 8,3% в 2020 году до 16% в 2030 году.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демонстрирует переход от традиционных видов топлива к возобновляемым источникам энергии.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топливно-энергетического комплекса, включая виды ископаемого топлива, мировые запасы и динамику добычи. Мы также обсудили влияние энергетики на экологию, тенденции и перспективы развития ТЭК, а также альтернативные источники энергии.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структуру и состав топливно-энергетического комплекса, включая нефть, газ и уголь. Обсудим мировые запасы и использование этих ресурсов, а также динамику их добычи и потребление по странам. Разберём тенденции в мировой энергетике, влияние на экологию, перспективы и проблемы развития ТЭК, включая альтернативные источники энергии.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виды ископаемого топлива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Нефть является одним из основных видов ископаемого топлива, её мировые запасы оцениваются более чем в 200 миллиардов тонн, а ежегодное потребление составляет около 4 миллиардов тонн.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Природный газ занимает второе место по объёму использования, его добыча в мире достигает примерно 4 триллионов кубических метров. Уголь, несмотря на сокращение доли в мировом энергобалансе, по-прежнему играет значительную роль, его годовое потребление составляет около 7 миллиардов тонн.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Мировые запасы нефти, газа, угля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состоянию на 2022 год, мировые запасы нефти оцениваются примерно в 1,7 триллиона тонн, природного газа — около 200 триллионов кубометров, а угля — более 1,1 триллиона тонн.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Лидеры по запасам нефти — Венесуэла (около 300 миллиардов тонн), Саудовская Аравия (около 300 миллиардов тонн) и Иран (около 150 миллиардов тонн).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запасы угля сосредоточены в США (237 миллиардов тонн), России (162 миллиарда тонн) и Китае (105 миллиардов тонн).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Динамика добычи нефти, газа, угля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2000 по 2022 год мировая добыча нефти увеличилась с 3,7 миллиарда тонн до более 4 миллиардов тонн, что свидетельствует о росте на 10%.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этот же период добыча природного газа возросла с 3,2 триллиона кубометров до 4 триллионов кубометров, показав рост примерно на 25%.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то же время мировая добыча угля, несмотря на некоторые колебания, в среднем составляет около 7,5 миллиарда тонн в год.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 мировой энергетике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мировой энергетике наблюдается рост доли возобновляемых источников энергии: к 2050 году доля солнечной и ветровой энергии может достигнуть 27–30% от общего энергопотребления, что вдвое превысит текущие показатели.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сохраняется значительная зависимость от углеводородов: в 2022 году нефть, газ и уголь составили более 80% мирового энергобаланса. Одновременно с этим, несмотря на глобальные усилия по декарбонизации, производство и потребление угля сокращаются: с 2010 года мировое потребление угля уменьшилось на 9%, что свидетельствует о переходе к более чистым источникам энергии.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экологию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Международного энергетического агентства, выбросы парниковых газов от сжигания ископаемого топлива составляют около 75% от общего объёма глобальных выбросов.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мировой объём выбросов CO₂ от использования нефти, газа и угля достиг 37 миллиардов тонн, что подчёркивает критическую необходимость снижения зависимости от этих источников энергии и перехода к более чистым технологиям.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30 лет, несмотря на меры по снижению выбросов, общее количество вредных веществ в атмосфере продолжает расти, что приводит к ускорению климатических изменений.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угля в энергетике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Уголь является одним из ключевых источников энергии в мире, обеспечивая около 30% мирового потребления энергоресурсов.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объём мировой добычи угля составил более 7,9 миллиарда тонн, а его доля в производстве электроэнергии в некоторых странах достигает 60–80%.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рост популярности альтернативных источников энергии, уголь по-прежнему играет важную роль в обеспечении энергетической безопасности многих государств.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Нефтяная промышленность мира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мировая добыча нефти составила около 4,3 миллиарда тонн, что свидетельствует о её значимости в мировой экономике.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производители включают страны ОПЕК, на долю которых приходится около 40% всей мировой добычи. При этом нефть продолжает оставаться ключевым энергоносителем, обеспечивая около 33% мирового потребления первичных энергоресурсов.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2026-08-30T12:13:57Z</dcterms:created>
  <dcterms:modified xsi:type="dcterms:W3CDTF">2026-08-30T12:13:57Z</dcterms:modified>
</cp:coreProperties>
</file>