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67302" y="1248987"/>
            <a:ext cx="5569527" cy="42228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8100"/>
              </a:lnSpc>
              <a:buNone/>
            </a:pPr>
            <a:r>
              <a:rPr lang="en-US" sz="4300" b="1" dirty="0">
                <a:solidFill>
                  <a:srgbClr val="000000"/>
                </a:solidFill>
              </a:rPr>
              <a:t>Управление долгами: кредиты, ипотека, кредитные карты</a:t>
            </a:r>
            <a:endParaRPr lang="en-US" sz="4300" dirty="0"/>
          </a:p>
        </p:txBody>
      </p:sp>
      <p:sp>
        <p:nvSpPr>
          <p:cNvPr id="5" name="Text 1"/>
          <p:cNvSpPr/>
          <p:nvPr/>
        </p:nvSpPr>
        <p:spPr>
          <a:xfrm>
            <a:off x="6467302" y="6234545"/>
            <a:ext cx="5403273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Автор презентации: Presentacium.ru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3084" y="750224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Влияние долгов на кредитную историю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Наличие просроченной задолженности снижает кредитный рейтинг на 100–200 баллов, что существенно уменьшает шансы на одобрение новых займов.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731520" y="2078182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731520" y="2036618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1271847" y="3241964"/>
            <a:ext cx="9975273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кредитной истории с долгами процентные ставки могут вырасти на 5–10% по сравнению с первоначальными условиями, увеличивая общую сумму переплаты по кредиту в среднем на 20–30%. В результате, даже небольшие просрочки могут ограничивать доступ к финансовым продуктам на срок до 3 лет и более.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731520" y="3241964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1520" y="3200400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Кредитный рейтинг и его значение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Кредитный рейтинг — это численный показатель, который отражает вашу платёжеспособность и финансовую дисциплину. Чем выше ваш кредитный рейтинг, тем больше вероятность одобрения кредита и получения выгодных условий. Например, при рейтинге выше 700 вы можете рассчитывать на процентные ставки по кредитам ниже на 10–15% по сравнению с теми, у кого рейтинг ниже 600.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Психологические аспекты управления долгами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Около 70% людей испытывают стресс из-за долгов, что негативно сказывается на их психологическом состоянии и способности принимать взвешенные финансовые решения.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1271847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1271847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6675120" y="1662545"/>
            <a:ext cx="4156364" cy="282632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исследований, каждый четвертый должник склонен к импульсивным покупкам, что увеличивает общий размер задолженности. Специалисты рекомендуют практиковать осознанное планирование бюджета и регулярно анализировать финансовое положение, чтобы минимизировать психологическое напряжение и повысить финансовую грамотность.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675120" y="1122218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6675120" y="1105593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2</a:t>
            </a:r>
            <a:endParaRPr lang="en-US" sz="3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Основные выводы по управлению долгами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Большая часть долговых обязательств приходится на ипотеку (40 %), за ней следуют кредиты (35 %) и кредитные карты (25 %).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042458"/>
            <a:ext cx="5818909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Это демонстрирует структуру использования различных кредитных продуктов населением.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3740727"/>
            <a:ext cx="5818909" cy="43226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Параметры представлены в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064029" y="2080260"/>
            <a:ext cx="10141527" cy="7481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4700"/>
              </a:lnSpc>
              <a:buNone/>
            </a:pPr>
            <a:r>
              <a:rPr lang="en-US" sz="3200" b="1" dirty="0">
                <a:solidFill>
                  <a:srgbClr val="000000"/>
                </a:solidFill>
              </a:rPr>
              <a:t>Спасибо за внимание!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1064029" y="3325091"/>
            <a:ext cx="9975273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Спасибо за внимание. В этой презентации мы рассмотрели основные аспекты управления долгами, включая кредиты, ипотеку, кредитные карты и стратегии их погашения. Мы также обсудили риски и преимущества различных кредитных продуктов, планирование бюджета при наличии долгов и психологические аспекты управления финансами. Надеемся, что информация была полезной и поможет вам эффективно управлять своими финансами.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768138" y="1248987"/>
            <a:ext cx="6816436" cy="7730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4900"/>
              </a:lnSpc>
              <a:buNone/>
            </a:pPr>
            <a:r>
              <a:rPr lang="en-US" sz="3400" b="1" dirty="0">
                <a:solidFill>
                  <a:srgbClr val="000000"/>
                </a:solidFill>
              </a:rPr>
              <a:t>Введение</a:t>
            </a:r>
            <a:endParaRPr lang="en-US" sz="3400" dirty="0"/>
          </a:p>
        </p:txBody>
      </p:sp>
      <p:sp>
        <p:nvSpPr>
          <p:cNvPr id="4" name="Text 1"/>
          <p:cNvSpPr/>
          <p:nvPr/>
        </p:nvSpPr>
        <p:spPr>
          <a:xfrm>
            <a:off x="2768138" y="2327564"/>
            <a:ext cx="6650182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презентации мы рассмотрим управление различными видами долгов, включая кредиты, ипотеку и кредитные карты. Обсудим риски и преимущества ипотеки, стратегии погашения долгов и сравним основные кредитные продукты. Также поговорим о планировании бюджета при наличии долгов и влиянии финансовых обязательств на кредитную историю.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5265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Основы управления кредитами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064029" y="1995055"/>
            <a:ext cx="10058400" cy="69826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Процентная ставка по кредиту может варьироваться от 6% до 25% годовых в зависимости от банка и типа займа.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064029" y="4156364"/>
            <a:ext cx="4655127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Кредитный скоринг помогает определить кредитный рейтинг заёмщика на основе его кредитной истории и других факторов, что позволяет банкам оценивать риски и принимать обоснованные решения о выдаче кредитов.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6882938" y="4156364"/>
            <a:ext cx="4655127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Важно помнить, что своевременная оплата по кредиту позволяет избежать дополнительных расходов, которые могут достигать 20–30% от суммы основного долга при просрочке.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Риски и преимущества ипотеки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 данным ЦБ РФ, в 2023 году средневзвешенная ставка по ипотечным кредитам составила 7,5%, что делает ипотеку привлекательным финансовым инструментом.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740727"/>
            <a:ext cx="5818909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Однако существуют риски: при нестабильной экономической ситуации ставка может быть повышена до 15%, что увеличит ежемесячный платёж в полтора раза. С другой стороны, ипотека позволяет приобрести собственное жильё, а при досрочном погашении можно сократить срок выплаты и сэкономить на процентах.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232756" y="833351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Стратегии погашения долгов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232756" y="2078182"/>
            <a:ext cx="3325091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Реструктуризация долгов позволяет снизить ежемесячные выплаты на 20–30%, продлевая срок кредитования до 3–5 лет, что уменьшает финансовую нагрузку и делает погашение более управляемым.</a:t>
            </a:r>
            <a:endParaRPr lang="en-US" sz="1500" dirty="0"/>
          </a:p>
        </p:txBody>
      </p:sp>
      <p:sp>
        <p:nvSpPr>
          <p:cNvPr id="5" name="Shape 2"/>
          <p:cNvSpPr/>
          <p:nvPr/>
        </p:nvSpPr>
        <p:spPr>
          <a:xfrm>
            <a:off x="232756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Text 3"/>
          <p:cNvSpPr/>
          <p:nvPr/>
        </p:nvSpPr>
        <p:spPr>
          <a:xfrm>
            <a:off x="232756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1</a:t>
            </a:r>
            <a:endParaRPr lang="en-US" sz="3000" dirty="0"/>
          </a:p>
        </p:txBody>
      </p:sp>
      <p:sp>
        <p:nvSpPr>
          <p:cNvPr id="7" name="Text 4"/>
          <p:cNvSpPr/>
          <p:nvPr/>
        </p:nvSpPr>
        <p:spPr>
          <a:xfrm>
            <a:off x="4389120" y="2078182"/>
            <a:ext cx="3325091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 выборе стратегии важно учитывать процентные ставки: например, перевод кредита с 15% до 12% может сэкономить до 20% от общей суммы выплат.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4389120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4389120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2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8545484" y="2078182"/>
            <a:ext cx="3325091" cy="176229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эффективным методом является составление бюджета с учётом всех расходов и обязательных платежей, что позволяет чётко контролировать финансы и избегать просрочек.</a:t>
            </a:r>
            <a:endParaRPr lang="en-US" sz="1500" dirty="0"/>
          </a:p>
        </p:txBody>
      </p:sp>
      <p:sp>
        <p:nvSpPr>
          <p:cNvPr id="11" name="Shape 8"/>
          <p:cNvSpPr/>
          <p:nvPr/>
        </p:nvSpPr>
        <p:spPr>
          <a:xfrm>
            <a:off x="8545484" y="1537855"/>
            <a:ext cx="498764" cy="498764"/>
          </a:xfrm>
          <a:prstGeom prst="roundRect">
            <a:avLst>
              <a:gd name="adj" fmla="val 16667"/>
            </a:avLst>
          </a:prstGeom>
          <a:solidFill>
            <a:srgbClr val="EDF2F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8545484" y="1521229"/>
            <a:ext cx="498764" cy="49876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5C85DC"/>
                </a:solidFill>
              </a:rPr>
              <a:t>3</a:t>
            </a:r>
            <a:endParaRPr lang="en-US" sz="3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82891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Преимущества и недостатки кредитных карт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648393" y="2078182"/>
            <a:ext cx="5818909" cy="149629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Кредитные карты позволяют получить доступ к дополнительным средствам без необходимости брать займ в банке, при этом процентные ставки могут варьироваться от 10% до 35% годовых в зависимости от условий банка и кредитной истории заёмщика.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648393" y="3574473"/>
            <a:ext cx="5818909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Среди преимуществ – возможность совершать покупки в любое время и в любом месте, а также наличие льготного периода, в течение которого процент за пользование средствами не начисляется.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4804756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Однако важно помнить о рисках возникновения задолженности и возможности переплаты за счёт высоких процентных ставок, особенно при несвоевременном погашении долга.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417715"/>
            <a:ext cx="10141527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Управление лимитами по кредитным картам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62545"/>
            <a:ext cx="4156364" cy="123028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Ежегодно около 20% держателей кредитных карт в России сталкиваются с перерасходом средств из-за отсутствия лимитов или их недостаточной настройки.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6675120" y="1662545"/>
            <a:ext cx="4156364" cy="335834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Банки активно внедряют системы управления лимитами, основанные на анализе поведенческих моделей клиентов: за последние три года число таких систем увеличилось на 40%, что позволило снизить количество просроченной задолженности на 15%. Лимиты по кредитным картам пересматриваются индивидуально для каждого клиента каждые три месяца, что способствует более эффективному управлению его долговыми обязательствами.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1082733"/>
            <a:ext cx="5985164" cy="93102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Планирование бюджета при наличии долгов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5636029" y="2078182"/>
            <a:ext cx="5818909" cy="202830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Определите все текущие долги и их общую сумму, включая проценты. Распределите ежемесячный доход на обязательные расходы, выплаты по долгам и небольшие сбережения, выделяя не менее 20% дохода на погашение долгов. Начните с наиболее высоких процентных ставок, уменьшая финансовую нагрузку и сокращая долги на 15–20% ежемесячно при строгой дисциплине выплат.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1082733"/>
            <a:ext cx="5985164" cy="5486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Инструменты для управления долгами</a:t>
            </a:r>
            <a:endParaRPr lang="en-US" sz="2200" dirty="0"/>
          </a:p>
        </p:txBody>
      </p:sp>
      <p:sp>
        <p:nvSpPr>
          <p:cNvPr id="5" name="Text 1"/>
          <p:cNvSpPr/>
          <p:nvPr/>
        </p:nvSpPr>
        <p:spPr>
          <a:xfrm>
            <a:off x="4513811" y="2078182"/>
            <a:ext cx="5818909" cy="2560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современном финансовом мире для управления долгами широко используются специализированные сервисы и мобильные приложения, такие как, например, приложения банков, предоставляющих кредиты и ипотеки. Согласно исследованиям, более 70% пользователей предпочитают планировать бюджет и контролировать свои долги через мобильные приложения, что повышает эффективность управления финансами на 25% по сравнению с традиционными методами.</a:t>
            </a:r>
            <a:endParaRPr lang="en-US" sz="1500" dirty="0"/>
          </a:p>
        </p:txBody>
      </p:sp>
      <p:sp>
        <p:nvSpPr>
          <p:cNvPr id="6" name="Text 2"/>
          <p:cNvSpPr/>
          <p:nvPr/>
        </p:nvSpPr>
        <p:spPr>
          <a:xfrm>
            <a:off x="4513811" y="4638502"/>
            <a:ext cx="5818909" cy="9642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Также значительную роль в управлении долгами играют онлайн-сервисы для анализа кредитных предложений и расчета оптимальных условий погашения займов.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2026-08-31T12:44:24Z</dcterms:created>
  <dcterms:modified xsi:type="dcterms:W3CDTF">2026-08-31T12:44:24Z</dcterms:modified>
</cp:coreProperties>
</file>