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Ураганы, бури, смерчи: Классификация, скорость ветра и укрытия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Рекомендации по укрытиям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МЧС, при угрозе урагана важно выбирать для укрытия места вдали от окон, особенно в первых этажах зданий.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Наибольшую защиту обеспечивают внутренние помещения с бетонными стенами и перекрытиями, где скорость проникновения ветра минимальна и составляет около 5–10% от внешней.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Рекомендуется заранее подготовить укрытие с запасами питьевой воды и продовольствия минимум на 2 суток, а также набором базовых средств первой необходимости.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скорости ветра на разрушения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Скорость ветра, превышающая 119 км/ч, классифицируется как ураганная и способна вызвать значительные разрушения.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урагана с ветрами до 209 км/ч могут быть опрокинуты мобильные дома и повреждены конструкции с ослабленным фундаментом, что приводит к серьёзным последствиям для жизни и имущества.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13973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при скоростях ветра свыше 250 км/ч возможны разрушения даже капитальных зданий, что требует серьёзного подхода к выбору укрытий в таких условиях.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Статистика смерчей: частота и интенсивность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среднем на территории США ежегодно фиксируется около 1000 смерчей, причём пик активности приходится на весенние месяцы — апрель и май, когда количество торнадо достигает 500–600 случаев.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Интенсивность смерчей измеряется по шкале Фудзиты (F-шкале), где самый слабый смерч имеет категорию F0, а самый сильный — F5, способный причинить катастрофические разрушения.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Смерчи категории F5 встречаются редко, но их разрушительная сила может достигать значительных величин, что делает их одними из самых опасных природных явлений.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выводы по теме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минимальные, максимальные и средние скорости ураганов, бурь и смерчей в км/ч.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Данные позволяют сравнить интенсивность разных видов природных явлений.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классификации, характеристики и особенности ураганов, бурь и смерчей, а также изучили типы укрытий и рекомендации по их использованию. Надеемся, что информация была полезной и поможет вам лучше понять природные явления и подготовиться к возможным угрозам.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стихийные бедствия, связанные с ветром: ураганы, бури и смерчи. Мы разберём их классификацию, характеристики и сравнительные параметры. Особое внимание уделим укрытиям от этих явлений и их влиянию на разрушения.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Классификация ураганов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Ураганы классифицируются по шкале Саффира-Симпсона, которая включает пять категорий.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Скорость ветра в ураганах первой категории составляет от 119 до 153 км/ч, в то время как у ураганов пятой категории она превышает 252 км/ч.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Классификация помогает определить степень опасности и принять меры по обеспечению безопасности населения.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Характеристики бурь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Буря — это значительное ветровое явление, скорость ветра при котором может достигать 24 м/с и более, что соответствует штормовому предупреждению.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Порывы ветра во время бури могут достигать 32 м/с, что эквивалентно 115,2 км/ч. Буря может продолжаться от нескольких минут до нескольких суток, в зависимости от её типа и условий возникновения.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Укрытия от ураганов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Постройки, способные выдержать ураганный ветер до 120 км/ч, должны соответствовать строгим строительным нормам и стандартам. Существуют специально разработанные убежища, где можно находиться в безопасности при скорости ветра до 300 км/ч, такие конструкции способны выдерживать значительные нагрузки.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Важно помнить, что во время урагана наиболее надёжными являются подземные укрытия, обеспечивающие защиту на 90% от разрушений, вызванных сильными ветрами.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Ураганы: примеры и особенности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Ураганы — это мощные тропические циклоны, скорость ветра в которых может достигать 119 км/ч и более. Например, ураган «Катрина» в 2005 году имел максимальную скорость ветра свыше 280 км/ч и привёл к значительным разрушениям и человеческим жертвам в США.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особенностей ураганов — их способность к длительному существованию и формированию мощных штормовых волн.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Бури: примеры и особенности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2017 году ураган «Ирма» достиг скорости ветра до 330 км/ч, что сделало его одним из самых мощных тропических штормов за всю историю наблюдений.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Бури могут длиться от нескольких минут до суток, при этом скорость ветра может достигать 25 м/с и более.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Ураган «Катрина» в 2005 году причинил значительный ущерб США, скорость ветра в нём достигала 280 км/ч.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Смерчи: примеры и особенности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Смерчи — это вихри, скорость ветра в которых может достигать 50–100 м/с.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США за период с 1950 по 2015 год зарегистрировано около 1600 смерчей в год в среднем, из них 568 торнадо категории F2 и выше (с ветром более 113 км/ч). Самый разрушительный смерч, произошедший в Соединённых Штатах Америки в 2011 году, был зарегистрирован со скоростью ветра до 480 км/ч.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Типы укрытий: сравнение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Укрытия различаются по уровню защиты и предназначению: простейшие конструкции, такие как настилы и навесы, обеспечивают минимальную защиту и рассчитаны на скорость ветра до 30 м/с, тогда как капитальные строения, например, железобетонные убежища, выдерживают порывы до 100 м/с и более, что подтверждено испытаниями и реальными случаями.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840480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Мобильные убежища, включая надувные модули, обеспечивают защиту при скорости ветра до 45 м/с и способны оперативно развёртываться на месте, что делает их предпочтительным выбором для эвакуации населения в условиях стихийных бедствий. Сравнение показывает, что выбор типа укрытия зависит от прогнозируемой силы урагана и доступности материалов для его сооружения.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2026-08-22T10:45:05Z</dcterms:created>
  <dcterms:modified xsi:type="dcterms:W3CDTF">2026-08-22T10:45:05Z</dcterms:modified>
</cp:coreProperties>
</file>