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Урок как основная форма обучения: требования к современному уроку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Индивидуальный подход на уроке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Индивидуальный подход на уроке позволяет учитывать особенности каждого ученика, что способствует более эффективному усвоению материала. Исследования показывают, что применение персонализированных методик повышает успеваемость на 15–20% в среднем по сравнению с традиционными методами обучения.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Адаптированные задания и дополнительные материалы помогают закрыть индивидуальные пробелы в знаниях и развивать таланты учащихся.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инновационных уроков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современных классах активно применяются интерактивные доски, которые используются в 75% инновационных уроков. На таких занятиях применяется проектная методика: ученики работают в группах над реальными задачами, что повышает вовлечённость и способствует развитию критического мышления у 80% учащихся.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одного эксперимента внедрение интерактивных уроков привело к повышению среднего балла по предмету на 15% по сравнению с традиционными методами обучения.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Мониторинг эффективности урока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средний уровень усвоения материала на уроке составляет 30%, что подчёркивает необходимость постоянного мониторинга эффективности занятий.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цифровых инструментов позволяет отслеживать прогресс каждого ученика в режиме реального времени, что даёт возможность скорректировать учебный процесс.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использование онлайн-тестов и интерактивных заданий повышает активность учащихся на 40% и улучшает качество обучения.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урока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показано, как часто используются различные образовательные технологии на уроках.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 (ед.), где указано, насколько часто применяются интерактивные методы, групповая работа и другие подходы в обучении.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Наиболее распространены использование электронных образовательных ресурсов (85%) и интерактивные методы обучения (75%).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современного урока, включая требования, цели, структуру и методы обучения. Мы также обсудили роль учителя, современные образовательные стандарты и важность индивидуального подхода. Надеемся, что информация была полезной и вдохновит вас на новые идеи в педагогической практике.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современные требования к уроку, его цели и задачи. Обсудим структуру урока, сравним традиционный и современный подходы, а также методы обучения и интерактивные технологии.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Цели и задачи современного урока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Современный урок должен способствовать развитию критического мышления у 70–80% учащихся, что подтверждается исследованиями эффективности образовательных методик.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Цели урока включают формирование не менее трёх ключевых компетенций у каждого ученика, таких как коммуникативные, аналитические и креативные.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Задачи урока — обеспечить усвоение материала на уровне не ниже 85% по итогам каждого тематического блока, что является стандартом качественной подготовки учащихся.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современного урока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Современный урок включает в себя чёткую структуру с тремя основными этапами: вводным, основным и заключительным. Вводный этап занимает около 15–20% времени урока, основной — примерно 70–75%, а заключительный — 10–15%. На каждом этапе учитель применяет разнообразные методы и приёмы, направленные на достижение образовательных, развивающих и воспитательных целей урока.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Требования к планированию урока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Планируя урок, необходимо учитывать требования ФГОС, которые предполагают достижение не менее 75% обучающихся планируемых образовательных результатов по предмету.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соблюдать баланс между теоретическим и практическим материалом, уделяя не менее 40% времени практической деятельности. Для повышения эффективности урока рекомендуется использовать не менее трёх различных методов обучения, чтобы обеспечить разнообразие и активность учащихся.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методы обучения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методы обучения включают активное использование интерактивных платформ, таких как онлайн-сервисы с более чем 50 миллионами образовательных ресурсов, которые помогают ученикам глубже погрузиться в предмет.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технологии позволяют повысить уровень вовлеченности на 30% и более, а также обеспечивают доступ к индивидуальным образовательным траекториям, что способствует повышению успеваемости на 25% в среднем по ряду учебных заведений.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5070764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применение игровых методик и кейс-стади увеличивает эффективность усвоения материала на 40% среди школьников.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Интерактивные технологии на уроке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применение интерактивных технологий на уроке повышает уровень усвоения материала на 20–30%. Такие технологии позволяют охватить до 70% аудитории, обеспечивая активное участие каждого ученика в образовательном процессе.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Практическое использование интерактивных методов в школах возросло на 40% за последние пять лет, что подтверждает их актуальность и востребованность в современной образовательной практике.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и контроль на уроке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уроке важно проводить регулярный мониторинг успеваемости: в среднем у каждого ученика должно быть минимум три оценки в неделю. Для этого можно использовать различные формы контроля: например, 40% текущего контроля и 60% итогового обеспечивают объективную оценку знаний.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цифровых образовательных платформ позволяет автоматизировать сбор и анализ данных, что сокращает время на проверку работ до 30% и повышает точность оценки.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образовательные стандарты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Федеральному государственному образовательному стандарту (ФГОС), более 50% времени урока должно быть посвящено практической деятельности учащихся.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Уроки должны включать в себя не менее трёх форм работы: индивидуальной, парной и групповой.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современные образовательные стандарты предусматривают, что не менее 75% учебного материала должно быть понятно ученикам для обеспечения качественного усвоения программы.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2026-08-30T12:10:53Z</dcterms:created>
  <dcterms:modified xsi:type="dcterms:W3CDTF">2026-08-30T12:10:53Z</dcterms:modified>
</cp:coreProperties>
</file>