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notesMasterIdLst>
    <p:notesMasterId r:id="rId16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notesMaster" Target="notesMasters/notesMaster1.xml"/><Relationship Id="rId17" Type="http://schemas.openxmlformats.org/officeDocument/2006/relationships/presProps" Target="presProps.xml"/><Relationship Id="rId18" Type="http://schemas.openxmlformats.org/officeDocument/2006/relationships/viewProps" Target="viewProps.xml"/><Relationship Id="rId19" Type="http://schemas.openxmlformats.org/officeDocument/2006/relationships/theme" Target="theme/theme1.xml"/><Relationship Id="rId2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image" Target="../media/image-1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1-1.png"/><Relationship Id="rId2" Type="http://schemas.openxmlformats.org/officeDocument/2006/relationships/image" Target="../media/image-11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3-1.png"/><Relationship Id="rId2" Type="http://schemas.openxmlformats.org/officeDocument/2006/relationships/image" Target="../media/image-13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4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image" Target="../media/image-4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png"/><Relationship Id="rId2" Type="http://schemas.openxmlformats.org/officeDocument/2006/relationships/image" Target="../media/image-6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png"/><Relationship Id="rId2" Type="http://schemas.openxmlformats.org/officeDocument/2006/relationships/image" Target="../media/image-8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-1.png"/><Relationship Id="rId2" Type="http://schemas.openxmlformats.org/officeDocument/2006/relationships/image" Target="../media/image-9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6467302" y="1248987"/>
            <a:ext cx="5569527" cy="3208713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r" indent="0" marL="0">
              <a:lnSpc>
                <a:spcPts val="8100"/>
              </a:lnSpc>
              <a:buNone/>
            </a:pPr>
            <a:r>
              <a:rPr lang="en-US" sz="3800" b="1" dirty="0">
                <a:solidFill>
                  <a:srgbClr val="000000"/>
                </a:solidFill>
              </a:rPr>
              <a:t>Венская классическая школа: </a:t>
            </a:r>
            <a:pPr algn="r" indent="0" marL="0">
              <a:lnSpc>
                <a:spcPts val="8100"/>
              </a:lnSpc>
              <a:buNone/>
            </a:pPr>
            <a:r>
              <a:rPr lang="en-US" sz="3800" b="1" dirty="0">
                <a:solidFill>
                  <a:srgbClr val="000000"/>
                </a:solidFill>
              </a:rPr>
              <a:t>Гайдн, Моцарт, Бетховен</a:t>
            </a:r>
            <a:endParaRPr lang="en-US" sz="3800" dirty="0"/>
          </a:p>
        </p:txBody>
      </p:sp>
      <p:sp>
        <p:nvSpPr>
          <p:cNvPr id="5" name="Text 1"/>
          <p:cNvSpPr/>
          <p:nvPr/>
        </p:nvSpPr>
        <p:spPr>
          <a:xfrm>
            <a:off x="6467302" y="6483927"/>
            <a:ext cx="5403273" cy="43226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r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Автор презентации: Presentacium.ru</a:t>
            </a:r>
            <a:endParaRPr lang="en-US" sz="15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73084" y="750224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Симфонизм Бетховена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271847" y="2078182"/>
            <a:ext cx="9975273" cy="69826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Людвиг ван Бетховен является одной из ключевых фигур Венской классической школы, внёсшей значительный вклад в развитие симфонической музыки.</a:t>
            </a:r>
            <a:endParaRPr lang="en-US" sz="1500" dirty="0"/>
          </a:p>
        </p:txBody>
      </p:sp>
      <p:sp>
        <p:nvSpPr>
          <p:cNvPr id="5" name="Shape 2"/>
          <p:cNvSpPr/>
          <p:nvPr/>
        </p:nvSpPr>
        <p:spPr>
          <a:xfrm>
            <a:off x="731520" y="2078182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ADA3FD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731520" y="2036618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FFFFFF"/>
                </a:solidFill>
              </a:rPr>
              <a:t>1</a:t>
            </a:r>
            <a:endParaRPr lang="en-US" sz="3000" dirty="0"/>
          </a:p>
        </p:txBody>
      </p:sp>
      <p:sp>
        <p:nvSpPr>
          <p:cNvPr id="7" name="Text 4"/>
          <p:cNvSpPr/>
          <p:nvPr/>
        </p:nvSpPr>
        <p:spPr>
          <a:xfrm>
            <a:off x="1271847" y="3241964"/>
            <a:ext cx="9975273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его наследии 9 симфоний, среди которых особенно выделяются №3 «Эрёкторская», №5 и №9, содержащая «Оду к радости» на слова Шиллера. Симфонии Бетховена отличаются глубиной эмоций, насыщенностью гармоний и монументальностью форм, что сделало его произведения значимым явлением в музыкальной культуре.</a:t>
            </a:r>
            <a:endParaRPr lang="en-US" sz="1500" dirty="0"/>
          </a:p>
        </p:txBody>
      </p:sp>
      <p:sp>
        <p:nvSpPr>
          <p:cNvPr id="8" name="Shape 5"/>
          <p:cNvSpPr/>
          <p:nvPr/>
        </p:nvSpPr>
        <p:spPr>
          <a:xfrm>
            <a:off x="731520" y="3241964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ADA3FD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731520" y="3200400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FFFFFF"/>
                </a:solidFill>
              </a:rPr>
              <a:t>2</a:t>
            </a:r>
            <a:endParaRPr lang="en-US" sz="30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1273" y="415636"/>
            <a:ext cx="3308465" cy="6026727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4804756" y="1082733"/>
            <a:ext cx="5985164" cy="93102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Сравнительная таблица музыкальных произведений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4804756" y="2078182"/>
            <a:ext cx="5818909" cy="69826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таблице представлены основные характеристики музыкальных произведений Гайдна, Моцарта и Бетховена.</a:t>
            </a:r>
            <a:endParaRPr lang="en-US" sz="1500" dirty="0"/>
          </a:p>
        </p:txBody>
      </p:sp>
      <p:sp>
        <p:nvSpPr>
          <p:cNvPr id="6" name="Text 2"/>
          <p:cNvSpPr/>
          <p:nvPr/>
        </p:nvSpPr>
        <p:spPr>
          <a:xfrm>
            <a:off x="4804756" y="2909455"/>
            <a:ext cx="5818909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Например, симфония № 94 Гайдна в четырёх частях длится около 25 минут, в то время как у Моцарта в симфонии № 41 «Юпитер» также четыре части, но её продолжительность составляет примерно 35 минут.</a:t>
            </a:r>
            <a:endParaRPr lang="en-US" sz="1500" dirty="0"/>
          </a:p>
        </p:txBody>
      </p:sp>
      <p:sp>
        <p:nvSpPr>
          <p:cNvPr id="7" name="Text 3"/>
          <p:cNvSpPr/>
          <p:nvPr/>
        </p:nvSpPr>
        <p:spPr>
          <a:xfrm>
            <a:off x="4804756" y="4139738"/>
            <a:ext cx="5818909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Бетховен в симфонии № 3 «Героическая» демонстрирует более драматичное и насыщенное звучание с длительностью около 40 минут.</a:t>
            </a:r>
            <a:endParaRPr lang="en-US" sz="15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73084" y="417715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Диаграмма популярности сочинений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271847" y="1662545"/>
            <a:ext cx="6650182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По данным анализа музыкальных произведений, среди сочинений композиторов Венской классической школы наиболее популярны концерты и симфонии.</a:t>
            </a:r>
            <a:endParaRPr lang="en-US" sz="1500" dirty="0"/>
          </a:p>
        </p:txBody>
      </p:sp>
      <p:sp>
        <p:nvSpPr>
          <p:cNvPr id="5" name="Shape 2"/>
          <p:cNvSpPr/>
          <p:nvPr/>
        </p:nvSpPr>
        <p:spPr>
          <a:xfrm>
            <a:off x="731520" y="1662545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ADA3FD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731520" y="1620982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FFFFFF"/>
                </a:solidFill>
              </a:rPr>
              <a:t>1</a:t>
            </a:r>
            <a:endParaRPr lang="en-US" sz="3000" dirty="0"/>
          </a:p>
        </p:txBody>
      </p:sp>
      <p:sp>
        <p:nvSpPr>
          <p:cNvPr id="7" name="Text 4"/>
          <p:cNvSpPr/>
          <p:nvPr/>
        </p:nvSpPr>
        <p:spPr>
          <a:xfrm>
            <a:off x="1271847" y="2909455"/>
            <a:ext cx="6650182" cy="69826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Например, «Симфония № 41» Моцарта более 100 раз исполнялась на концертных площадках по всему миру.</a:t>
            </a:r>
            <a:endParaRPr lang="en-US" sz="1500" dirty="0"/>
          </a:p>
        </p:txBody>
      </p:sp>
      <p:sp>
        <p:nvSpPr>
          <p:cNvPr id="8" name="Shape 5"/>
          <p:cNvSpPr/>
          <p:nvPr/>
        </p:nvSpPr>
        <p:spPr>
          <a:xfrm>
            <a:off x="731520" y="2909455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ADA3FD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731520" y="2867891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FFFFFF"/>
                </a:solidFill>
              </a:rPr>
              <a:t>2</a:t>
            </a:r>
            <a:endParaRPr lang="en-US" sz="3000" dirty="0"/>
          </a:p>
        </p:txBody>
      </p:sp>
      <p:sp>
        <p:nvSpPr>
          <p:cNvPr id="10" name="Text 7"/>
          <p:cNvSpPr/>
          <p:nvPr/>
        </p:nvSpPr>
        <p:spPr>
          <a:xfrm>
            <a:off x="1271847" y="3740727"/>
            <a:ext cx="6650182" cy="69826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Количество записей «Сонаты для фортепиано № 14» Бетховена превышает 500 известных версий.</a:t>
            </a:r>
            <a:endParaRPr lang="en-US" sz="1500" dirty="0"/>
          </a:p>
        </p:txBody>
      </p:sp>
      <p:sp>
        <p:nvSpPr>
          <p:cNvPr id="11" name="Shape 8"/>
          <p:cNvSpPr/>
          <p:nvPr/>
        </p:nvSpPr>
        <p:spPr>
          <a:xfrm>
            <a:off x="731520" y="3740727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ADA3FD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731520" y="3699164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FFFFFF"/>
                </a:solidFill>
              </a:rPr>
              <a:t>3</a:t>
            </a:r>
            <a:endParaRPr lang="en-US" sz="30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95160" y="523702"/>
            <a:ext cx="46800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648393" y="1082733"/>
            <a:ext cx="5985164" cy="93102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Влияние венской школы на мировую музыку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648393" y="2078182"/>
            <a:ext cx="5818909" cy="1496291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Венская классическая школа оказала значительное влияние на мировую музыку. Диаграмма показывает процентный вклад Гайдна, Моцарта, Бетховена и других композиторов в это влияние. Гайдн — 30%, Моцарт — 35%, Бетховен — 25%, другие композиторы — 10%.</a:t>
            </a:r>
            <a:endParaRPr lang="en-US" sz="15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051665" y="1248987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Спасибо за внимание!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6051665" y="2327564"/>
            <a:ext cx="5818909" cy="176229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Спасибо за внимание. В этой презентации мы рассмотрели ключевые аспекты творчества Гайдна, Моцарта и Бетховена — представителей венской классической школы. Мы проанализировали их биографию, творчество, музыкальные жанры и сравнили их вклад в мировую музыку. Надеемся, что эта информация была полезной и интересной.</a:t>
            </a:r>
            <a:endParaRPr lang="en-US" sz="15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2768138" y="1248987"/>
            <a:ext cx="6816436" cy="7730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lnSpc>
                <a:spcPts val="4900"/>
              </a:lnSpc>
              <a:buNone/>
            </a:pPr>
            <a:r>
              <a:rPr lang="en-US" sz="3400" b="1" dirty="0">
                <a:solidFill>
                  <a:srgbClr val="000000"/>
                </a:solidFill>
              </a:rPr>
              <a:t>Введение</a:t>
            </a:r>
            <a:endParaRPr lang="en-US" sz="3400" dirty="0"/>
          </a:p>
        </p:txBody>
      </p:sp>
      <p:sp>
        <p:nvSpPr>
          <p:cNvPr id="4" name="Text 1"/>
          <p:cNvSpPr/>
          <p:nvPr/>
        </p:nvSpPr>
        <p:spPr>
          <a:xfrm>
            <a:off x="2768138" y="2327564"/>
            <a:ext cx="6650182" cy="176229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презентации мы рассмотрим творчество трёх выдающихся композиторов — Гайдна, Моцарта и Бетховена, представителей Венской классической школы. Мы изучим их биографии, сравним их стили и вклад в музыку, а также разберём особенности их музыкальных языков и жанров. Также обсудим влияние этих композиторов на последующие поколения музыкантов и мировую музыку в целом.</a:t>
            </a:r>
            <a:endParaRPr lang="en-US" sz="15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271847" y="750224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Биография Гайдна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271847" y="2078182"/>
            <a:ext cx="9975273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Франц Йозеф Гайдн родился 31 марта 1732 года в австрийской деревне Рорау. Он начал свою музыкальную карьеру в 1749 году, когда стал хористом в соборе Святого Стефана в Вене. Гайдн написал более 100 симфоний, более 600 произведений для хора и более 30 месс.</a:t>
            </a:r>
            <a:endParaRPr lang="en-US" sz="1500" dirty="0"/>
          </a:p>
        </p:txBody>
      </p:sp>
      <p:sp>
        <p:nvSpPr>
          <p:cNvPr id="5" name="Text 2"/>
          <p:cNvSpPr/>
          <p:nvPr/>
        </p:nvSpPr>
        <p:spPr>
          <a:xfrm>
            <a:off x="1271847" y="3241964"/>
            <a:ext cx="9975273" cy="69826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конце своей жизни, с 1791 года, Гайдн работал у князя Эстерхази и стал одним из основоположников классической музыки.</a:t>
            </a:r>
            <a:endParaRPr lang="en-US" sz="15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82891" y="415636"/>
            <a:ext cx="3308465" cy="6026727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648393" y="1082733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Творчество Моцарта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648393" y="2078182"/>
            <a:ext cx="5818909" cy="69826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Вольфганг Амадей Моцарт написал более 600 произведений, среди которых оперы, симфонии, концерты и квартеты.</a:t>
            </a:r>
            <a:endParaRPr lang="en-US" sz="1500" dirty="0"/>
          </a:p>
        </p:txBody>
      </p:sp>
      <p:sp>
        <p:nvSpPr>
          <p:cNvPr id="6" name="Text 2"/>
          <p:cNvSpPr/>
          <p:nvPr/>
        </p:nvSpPr>
        <p:spPr>
          <a:xfrm>
            <a:off x="648393" y="2909455"/>
            <a:ext cx="5818909" cy="69826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Его первое произведение, «Музыкальная шкатулка», было опубликовано, когда Моцарту было всего шесть лет.</a:t>
            </a:r>
            <a:endParaRPr lang="en-US" sz="1500" dirty="0"/>
          </a:p>
        </p:txBody>
      </p:sp>
      <p:sp>
        <p:nvSpPr>
          <p:cNvPr id="7" name="Text 3"/>
          <p:cNvSpPr/>
          <p:nvPr/>
        </p:nvSpPr>
        <p:spPr>
          <a:xfrm>
            <a:off x="648393" y="3740727"/>
            <a:ext cx="5818909" cy="69826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Симфония № 41 «Юпитер», созданная в 1788 году, считается одним из величайших произведений классической музыки.</a:t>
            </a:r>
            <a:endParaRPr lang="en-US" sz="15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232756" y="833351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Музыкальные жанры Гайдна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232756" y="2078182"/>
            <a:ext cx="3325091" cy="202830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Йозеф Гайдн внёс значительный вклад в развитие музыкальных жанров, создав более 100 симфоний, среди которых особенно выделяются произведения в жанре классической симфонии.</a:t>
            </a:r>
            <a:endParaRPr lang="en-US" sz="1500" dirty="0"/>
          </a:p>
        </p:txBody>
      </p:sp>
      <p:sp>
        <p:nvSpPr>
          <p:cNvPr id="5" name="Shape 2"/>
          <p:cNvSpPr/>
          <p:nvPr/>
        </p:nvSpPr>
        <p:spPr>
          <a:xfrm>
            <a:off x="232756" y="1537855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ADA3FD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232756" y="1521229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FFFFFF"/>
                </a:solidFill>
              </a:rPr>
              <a:t>1</a:t>
            </a:r>
            <a:endParaRPr lang="en-US" sz="3000" dirty="0"/>
          </a:p>
        </p:txBody>
      </p:sp>
      <p:sp>
        <p:nvSpPr>
          <p:cNvPr id="7" name="Text 4"/>
          <p:cNvSpPr/>
          <p:nvPr/>
        </p:nvSpPr>
        <p:spPr>
          <a:xfrm>
            <a:off x="4389120" y="2078182"/>
            <a:ext cx="3325091" cy="2294313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Композитор также написал около 50 квартетов, демонстрируя мастерство в создании сложных музыкальных форм, и более 60 сонат для различных инструментов, что подчёркивает его вклад в жанр инструментальной музыки.</a:t>
            </a:r>
            <a:endParaRPr lang="en-US" sz="1500" dirty="0"/>
          </a:p>
        </p:txBody>
      </p:sp>
      <p:sp>
        <p:nvSpPr>
          <p:cNvPr id="8" name="Shape 5"/>
          <p:cNvSpPr/>
          <p:nvPr/>
        </p:nvSpPr>
        <p:spPr>
          <a:xfrm>
            <a:off x="4389120" y="1537855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ADA3FD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4389120" y="1521229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FFFFFF"/>
                </a:solidFill>
              </a:rPr>
              <a:t>2</a:t>
            </a:r>
            <a:endParaRPr lang="en-US" sz="3000" dirty="0"/>
          </a:p>
        </p:txBody>
      </p:sp>
      <p:sp>
        <p:nvSpPr>
          <p:cNvPr id="10" name="Text 7"/>
          <p:cNvSpPr/>
          <p:nvPr/>
        </p:nvSpPr>
        <p:spPr>
          <a:xfrm>
            <a:off x="8545484" y="2078182"/>
            <a:ext cx="3325091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Гайдн также активно работал в жанрах оперы и оратории, оставив значительное наследие в этих областях.</a:t>
            </a:r>
            <a:endParaRPr lang="en-US" sz="1500" dirty="0"/>
          </a:p>
        </p:txBody>
      </p:sp>
      <p:sp>
        <p:nvSpPr>
          <p:cNvPr id="11" name="Shape 8"/>
          <p:cNvSpPr/>
          <p:nvPr/>
        </p:nvSpPr>
        <p:spPr>
          <a:xfrm>
            <a:off x="8545484" y="1537855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ADA3FD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8545484" y="1521229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FFFFFF"/>
                </a:solidFill>
              </a:rPr>
              <a:t>3</a:t>
            </a:r>
            <a:endParaRPr lang="en-US" sz="30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95160" y="523702"/>
            <a:ext cx="46800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648393" y="1082733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Симфонии Моцарта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648393" y="2078182"/>
            <a:ext cx="5818909" cy="202830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Симфонии Моцарта представляют собой вершину музыкальной формы XVIII века. Всего Моцартом написано более 40 симфоний, среди которых особенно выделяются симфонии № 39, № 40 и № 41, известные своей глубиной и эмоциональной насыщенностью. Эти произведения оказали значительное влияние на развитие классической музыки и стали важной частью репертуара концертных залов по всему миру.</a:t>
            </a:r>
            <a:endParaRPr lang="en-US" sz="15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271847" y="417715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Фортепианные сонаты Бетховена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271847" y="1662545"/>
            <a:ext cx="4156364" cy="176229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Людвиг ван Бетховен создал 32 фортепианные сонаты, которые стали значительным вкладом в развитие музыкального искусства. Первая соната была написана в 1795 году, а последняя — в 1822 году.</a:t>
            </a:r>
            <a:endParaRPr lang="en-US" sz="1500" dirty="0"/>
          </a:p>
        </p:txBody>
      </p:sp>
      <p:sp>
        <p:nvSpPr>
          <p:cNvPr id="5" name="Shape 2"/>
          <p:cNvSpPr/>
          <p:nvPr/>
        </p:nvSpPr>
        <p:spPr>
          <a:xfrm>
            <a:off x="1271847" y="1122218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ADA3FD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1271847" y="1105593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FFFFFF"/>
                </a:solidFill>
              </a:rPr>
              <a:t>1</a:t>
            </a:r>
            <a:endParaRPr lang="en-US" sz="3000" dirty="0"/>
          </a:p>
        </p:txBody>
      </p:sp>
      <p:sp>
        <p:nvSpPr>
          <p:cNvPr id="7" name="Text 4"/>
          <p:cNvSpPr/>
          <p:nvPr/>
        </p:nvSpPr>
        <p:spPr>
          <a:xfrm>
            <a:off x="6675120" y="1662545"/>
            <a:ext cx="4156364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сонатах Бетховена можно услышать глубокое эмоциональное наполнение, сложную гармонию и новаторскую структуру музыкальных форм.</a:t>
            </a:r>
            <a:endParaRPr lang="en-US" sz="1500" dirty="0"/>
          </a:p>
        </p:txBody>
      </p:sp>
      <p:sp>
        <p:nvSpPr>
          <p:cNvPr id="8" name="Shape 5"/>
          <p:cNvSpPr/>
          <p:nvPr/>
        </p:nvSpPr>
        <p:spPr>
          <a:xfrm>
            <a:off x="6675120" y="1122218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ADA3FD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6675120" y="1105593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FFFFFF"/>
                </a:solidFill>
              </a:rPr>
              <a:t>2</a:t>
            </a:r>
            <a:endParaRPr lang="en-US" sz="30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8764" y="415636"/>
            <a:ext cx="33084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4513811" y="1082733"/>
            <a:ext cx="5985164" cy="93102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Влияние композиторов на последующие поколения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4513811" y="2078182"/>
            <a:ext cx="5818909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Композиторы Венской классической школы — Гайдн, Моцарт и Бетховен — оказали огромное влияние на развитие музыкальной культуры.</a:t>
            </a:r>
            <a:endParaRPr lang="en-US" sz="1500" dirty="0"/>
          </a:p>
        </p:txBody>
      </p:sp>
      <p:sp>
        <p:nvSpPr>
          <p:cNvPr id="6" name="Text 2"/>
          <p:cNvSpPr/>
          <p:nvPr/>
        </p:nvSpPr>
        <p:spPr>
          <a:xfrm>
            <a:off x="4513811" y="3740727"/>
            <a:ext cx="5818909" cy="2294313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Например, Гайдн написал более 100 симфоний, которые стали основой для многих последующих композиторов. Моцарт создал свыше 600 произведений, включая оперы, концерты и сонаты, что сделало его одним из самых исполняемых композиторов в мире. Бетховен внёс значительный вклад в развитие музыкальных форм, и его 9 симфоний оказали глубокое влияние на поколения композиторов, следующих за ним.</a:t>
            </a:r>
            <a:endParaRPr lang="en-US" sz="15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95160" y="523702"/>
            <a:ext cx="46800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648393" y="1082733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Творческий метод Моцарта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648393" y="2078182"/>
            <a:ext cx="5818909" cy="2294313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Моцарт обладал уникальным творческим методом, который проявлялся в его способности создавать сложные музыкальные формы с ранних лет. Например, «Турецкий марш» был написан в 1783 году, демонстрируя виртуозное владение композитором сонатной формой. В его наследии более 600 произведений, среди которых оперы, симфонии, концерты и сонаты, что свидетельствует о широте его интересов и мастерства.</a:t>
            </a:r>
            <a:endParaRPr lang="en-US" sz="15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14</Slides>
  <Notes>14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7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2026-08-30T12:08:17Z</dcterms:created>
  <dcterms:modified xsi:type="dcterms:W3CDTF">2026-08-30T12:08:17Z</dcterms:modified>
</cp:coreProperties>
</file>