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2600" b="1" dirty="0">
                <a:solidFill>
                  <a:srgbClr val="000000"/>
                </a:solidFill>
              </a:rPr>
              <a:t>Вертикальная и горизонтальная интеграция: Поглощение поставщиков или конкурентов</a:t>
            </a:r>
            <a:endParaRPr lang="en-US" sz="26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поглощения конкурентов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2018 году крупные компании активно применяли горизонтальную интеграцию, объединяясь с конкурентами для увеличения доли рынка: например, слияния в автомобильной промышленности увеличили объемы продаж на 15% в первый год.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Вертикальная интеграция позволяет снизить затраты на 10–15%, как это продемонстрировала практика в текстильной отрасли.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стратегии способствуют оптимизации производственных цепочек и повышению конкурентоспособности компаний на 20% в среднем.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кейсов: успешные поглощения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2021 году компания X приобрела своего основного конкурента Y, что позволило увеличить рыночную долю на 15% и сократить затраты на 20% за счёт оптимизации производственных процессов. Анализ показал, что доход от поглощения вырос на 30% в течение первого года, а синергия между активами привела к снижению издержек на 18%. Компания Z, осуществив вертикальную интеграцию, приобрела поставщика сырья, что позволило сократить закупочные цены на 12% и улучшить качество продукции.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кейсов: неудачные поглощения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2018 году компания General Electric продала бизнес по производству бытовых приборов Electrolux за 5,4 миллиарда долларов, что изначально оценивалось выше, но не оправдало ожиданий из-за слабых финансовых показателей и перенасыщенности рынка.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поглощения компания понесла убытки и потеряла значительную часть своей стоимости. Анализ этого кейса показывает, что неверная оценка рыночных условий и недооценка конкуренции могут привести к финансовым потерям и утрате рыночных позиций.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поглощениях: будущее интеграции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Объём сделок по слияниям и поглощениям (M&amp;A) в мире с 2010 по 2021 год вырос более чем в три раза, достигнув 8309 млрд долл.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свидетельствует о значительной активности на рынке M&amp;A. Параметры представлены в виде объёмов сделок в миллиардах долларов.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вертикальной и горизонтальной интеграции, включая их определения, примеры, преимущества и риски. Мы также обсудили стратегии поглощения поставщиков и конкурентов, а также проанализировали успешные и неудачные кейсы поглощений. Надеемся, что эта информация будет полезна для вашего дальнейшего изучения бизнес-стратегий.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понятия вертикальной и горизонтальной интеграции, их особенности и примеры. Проанализируем преимущества и риски каждого вида интеграции, а также стратегии поглощения поставщиков и конкурентов. Обсудим успешные и неудачные кейсы поглощений, чтобы понять тенденции в будущих интеграционных процессах.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вертикальной интеграции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Вертикальная интеграция представляет собой модель объединения нескольких стадий производства или распределения продукции в рамках одной компании, что позволяет контролировать процесс от начала до конца.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компания может увеличить свою долю на рынке с 25% до 45% за счёт вертикальной интеграции, оптимизировав цепочку создания стоимости и сократив затраты на 15–20%. Это стратегия, применяемая для обеспечения более стабильных поставок и улучшения качества продукции.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вертикальной интеграции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2018 году компания Ford Motor Company приобрела подразделение Lyft для расширения своих услуг в сфере транспорта, что является примером вертикальной интеграции вперёд.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Аналогичным образом в 2020 году Tesla начала производство собственного оборудования для батарей, снижая зависимость от сторонних поставщиков и демонстрируя интеграцию назад. Nestlé приобрела производство молочных продуктов Boustead в Малайзии, улучшив контроль над цепочкой поставок и расширив ассортимент продукции, что также является ярким примером вертикальной интеграции.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вертикальной интеграции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Вертикальная интеграция может привести к увеличению издержек на 10–15% из-за необходимости дополнительных инвестиций в смежные производства. Это повышает риски потери конкурентоспособности на 20–30%, особенно в условиях высокой конкуренции на рынке, где 40% компаний терпят убытки из-за неэффективного управления интегрированными активами.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более чем в 60% случаев вертикальная интеграция не оправдывает ожиданий из-за сложностей с координацией различных этапов производства и управления.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горизонтальной интеграции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Горизонтальная интеграция предполагает объединение компаний, работающих в одной отрасли и на одном этапе производства, что позволяет сократить издержки и увеличить рыночную долю на 15–20%. Например, слияние двух крупных производителей бытовой техники может привести к росту объёмов продаж на 25% за счёт устранения конкуренции и расширения ассортимента.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стратегия, при которой компании достигают эффекта масштаба и снижают цены для потребителей на 10–15%, укрепляя свои позиции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горизонтальной интеграции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2020 году компания Disney осуществила горизонтальную интеграцию, приобретя 21st Century Fox за 71,3 миллиарда долларов, что позволило объединить ресурсы в области кинопроизводства и телевидения.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2019 году Volkswagen Group заключила стратегическое партнёрство с Porsche SE, усилив свои позиции на автомобильном рынке и объединив усилия в области разработки и производства инновационных технологий.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слияния пищевой компании Kraft Heinz в 2015 году были объединены активы двух крупных производителей продуктов питания, что привело к созданию компании с годовой выручкой более 27 миллиардов долларов.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горизонтальной интеграции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Горизонтальная интеграция позволяет компаниям сократить издержки на 15–20% за счёт оптимизации операционных процессов и устранения дублирующих функций. Объединение с конкурентами обеспечивает увеличение доли рынка на 25–30%, что способствует повышению узнаваемости бренда и укреплению позиций в отрасли. Благодаря горизонтальной интеграции компании могут сократить время вывода новых продуктов на рынок на 20–30%, что позволяет им быстрее реагировать на изменения потребительских предпочтений и эффективнее конкурировать на рынке.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поглощения поставщиков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вертикальной интеграции стратегии поглощения поставщиков позволяют компании оптимизировать производственные процессы и сократить издержки на 20–30%.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компания, поглотившая своих поставщиков, в течение первого года может повысить свою операционную эффективность на 15%, что выражается в снижении себестоимости продукции на 25%.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поглощения также способствуют укреплению рыночной позиции и увеличивают долю на рынке на 5–10% за счет более стабильных поставок и снижения конкуренции.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2026-08-31T09:07:50Z</dcterms:created>
  <dcterms:modified xsi:type="dcterms:W3CDTF">2026-08-31T09:07:50Z</dcterms:modified>
</cp:coreProperties>
</file>