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Внимание и цифровой шум: Почему мы не можем усидеть на месте без телефона (синдром дефицита внимания в норме)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Практики управления вниманием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многозадачность, распространённая в условиях цифрового шума, снижает эффективность работы примерно на 40% и увеличивает вероятность ошибок на 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Методы управления вниманием, такие как техника помидора (25 минут работы, затем 5 минут отдыха), помогают улучшить концентрацию и производительность.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методов медитации и дыхательных упражнений способствует снижению уровня стресса и улучшению когнитивных функций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образования в формировании внимания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Образование играет ключевую роль в развитии внимания, обучая учащихся концентрироваться на задачах и управлять своими когнитивными ресурсами. Исследования показывают, что у детей, посещающих дошкольные учреждения с интенсивной образовательной программой, уровень развития внимания выше на 30% по сравнению со сверстниками, не посещающими такие учреждения.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студенты, получающие качественное образование, демонстрируют на 25% меньше признаков дефицита внимания в повседневной учебной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снижения цифрового шума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сокращение времени в социальных сетях на 30% способствует улучшению концентрации внимания.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методов тайм-менеджмента, таких как метод помидора, помогает снизить уровень цифрового шума на 25%. Регулярные перерывы каждые 45–60 минут способствуют восстановлению когнитивных функций и повышению общей продуктивности на 20%.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внимания в цифровую эпоху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рост времени, проведённого в социальных сетях с 2015 по 2022 год. Основной показатель измеряется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отражает увеличение цифрового шума и снижение концентрации внимания в условиях постоянного информационного потока.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влияние цифрового шума на наше внимание, узнали о факторах, которые могут его ухудшать, и обсудили различные стратегии управления вниманием в цифровую эпоху. Надеемся, что эта информация будет полезна для дальнейшего изучения вопроса и применения полученных знаний в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влияние цифрового шума на наше внимание. Обсудим, как современные технологии и социальные сети могут отвлекать нас от важных задач. Также поговорим о методах управления вниманием и важности образования в формировании его навыков.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синдрома дефицита внимания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Синдром дефицита внимания (СДВ) — это нейробиологическое расстройство, которое характеризуется трудностями в концентрации внимания, гиперактивностью и импульсивностью.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Всемирной организации здравоохранения, около 5% детей и 2,5% взрослых страдают от СДВ.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Точная диагностика и индивидуальный подход к лечению позволяют значительно улучшить качество жизни людей с этим расстройством.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цифрового шума на внимание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постоянный контакт с цифровыми устройствами снижает способность к концентрации на 25%.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70% пользователей смартфонов чувствуют дискомфорт при отсутствии доступа к телефону в течение даже короткого времени.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опросов, 60% людей признают, что отвлекаются на уведомления чаще, чем раз в полчаса.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внимание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 среднем человек отвлекается каждые 3–5 минут при выполнении задач, требующих концентрации внимания.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уровень внимания влияют такие факторы, как высокий уровень стресса, который может снижать его на 50–60%, а также недостаток сна, из-за чего способность к сосредоточению падает на 30–40%.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насыщенность информационного поля увеличивает вероятность отвлечения внимания на 70% и более.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Симптомы синдрома дефицита внимания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 людей с синдромом дефицита внимания и гиперактивности (СДВГ) более чем в 70% случаев наблюдается неспособность сосредоточиться на задаче более 5–10 минут, в то время как у людей без СДВГ этот показатель составляет около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других симптомов выделяют импульсивность поведения, что проявляется в более чем 60% случаев, и трудности с контролем эмоций, встречающиеся у более чем 50% людей с СДВГ. Также отмечается снижение качества жизни и повышенная утомляемость при выполнении монотонных задач у 80% пациентов.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аспекты цифрового шума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60% людей испытывают трудности с концентрацией внимания из-за постоянного информационного потока.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показали, что даже короткие уведомления могут снизить производительность умственного труда на 10–20%.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цифрового шума наш мозг тратит в среднем на 30–40% больше ресурсов на обработку информации, что уменьшает способность к длительной концентрации.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и внимание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более 80% пользователей смартфонов проверяют свои устройства каждые 15 минут, что свидетельствует о высокой степени зависимости от цифровых технологий.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мире среднее время взаимодействия человека с экраном составляет около 6 часов в день, что значительно превышает показатели прошлых десятилетий.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подтверждают наличие влияния цифрового шума на концентрацию внимания и могут объяснить растущие случаи синдрома дефицита внимания.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Нейробиологические исследования внимания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Нейробиологические исследования показывают, что при выполнении задач, требующих концентрации внимания, у 60% людей наблюдается снижение активности в лобных долях мозга. Данные функциональной магнитно-резонансной томографии демонстрируют, что даже кратковременное воздействие цифровых сигналов может снизить уровень внимания и повысить активность в лимбической системе на 20–30%. Эти факты указывают на то, что цифровой шум значительно влияет на нейрофизиологические механизмы внимания.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2026-08-20T12:38:48Z</dcterms:created>
  <dcterms:modified xsi:type="dcterms:W3CDTF">2026-08-20T12:38:48Z</dcterms:modified>
</cp:coreProperties>
</file>