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413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«Война и мир» Л.Н. Толстого: Мысль народная и семейная (кто настоящий герой)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Наташа Ростова: образ идеальной женщины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основные черты образа Наташи Ростовой как идеальной женщины в романе Л. Н. Толстого «Война и мир». Параметры, такие как красота, доброта, мудрость, чувство юмора и любовь к семье, представлены в виде процентных долей, отражающих их вклад в образ героини. Они символизируют главные качества, делающие Наташу многогранным и привлекательным персонажем.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Кутузова в войне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Кутузов в романе «Война и мир» представлен как один из ключевых военачальников, который сыграл решающую роль в победе над Наполеоном. В 1812 году под его командованием русская армия осуществила знаменитый Тарутинский манёвр, который стал переломным моментом в войне. Благодаря грамотной стратегии Кутузова и поддержке армии и народа, удалось сохранить боеспособность войск и в конечном итоге изгнать врага с территории России.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Духовные искания героев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романе-эпопее «Война и мир» Л. 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Толстого более 600 персонажей, каждый из которых проходит свой путь духовных исканий. Пьер Безухов и Андрей Болконский — ключевые фигуры, ищущие смысл жизни и моральные ориентиры, проходят через глубокие внутренние конфликты, меняющие их взгляды на мир и место человека в нём. Эти персонажи демонстрируют, как война и личные трагедии влияют на формирование их мировоззрения и нравственных ценностей.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войны на героев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«Война и мир» 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Н. Толстого более 600 персонажей, и война кардинально меняет судьбы многих из них. Князь Андрей Болконский, один из центральных героев, проходит путь от разочарования в Наполеоне и стремления к славе до осознания ценности жизни и любви. Наташа Ростова, переживая ужасы войны, демонстрирует силу духа и способность к состраданию, что делает её примером истинного героизма.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Кто настоящий герой?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Князь Андрей Болконский, пройдя через страдания и разочарования, в финале романа осознаёт важность единства с народом.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Пьер Безухов, несмотря на свои ошибки, в итоге приходит к пониманию необходимости личного участия в судьбе страны и своей роли в ней.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Наташа Ростова, проходя через испытания, демонстрирует удивительную силу духа и умение находить радость в мелочах, объединяя семью и вдохновляя других.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исследования героев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процентное распределение значимости героев в контексте «Мысли народной и семейной» в романе «Война и мир». Персонажи оцениваются по их влиянию на сюжет и отражение идей автора.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образы ключевых героев романа «Война и мир» и их роль в произведении. Мы также изучили исторический контекст и влияние войны на персонажей, их духовные искания и эволюцию семейных ценностей. Надеемся, что материал был полезен для понимания глубины романа.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в романе «Война и мир» Л. Н. Толстого отражены мысли о народе и семье, а также узнаем об историческом контексте произведения. Мы сравним героев по их отношению к народу и исследуем их духовные искания и эволюцию ценностей.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 романа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Роман «Война и мир» был написан Львом Николаевичем Толстым в период с 1863 по 1869 год и стал одним из наиболее значимых произведений русской литературы. В основе романа лежат исторические события 1805–1820 годов, включая войны с Наполеоном, которые затронули судьбы многих семей и тысяч людей.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«Войне и мире» Толстой мастерски изображает более 500 персонажей, раскрывая их судьбы на фоне грандиозных исторических событий.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Народные образы в романе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500 персонажей в романе «Война и мир» представляют различные слои российского общества, среди которых есть и яркие народные образы.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Платон Каратаев, один из таких героев, воплощает в себе лучшие черты русского народа: доброту, мудрость и терпение.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Около 20 персонажей, включая крестьян и солдат, помогают раскрыть «мысль народную» и показать, как народные ценности влияют на судьбы героев.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Распределение ценностей героев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ценностей героев романа «Война и мир» Л. Н. Толстого. Параметры выражены в процентах (ед.) и отражают значимость различных ценностей для каждого персонажа: семейные, духовные, патриотические и другие. Наиболее высокие показатели у ценностей семьи и народа.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Семья в жизни героев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«Война и мир» Л. Н.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Толстого представлено более 500 персонажей, и семейные отношения играют ключевую роль в их судьбах. Через призму семей Ростовых, Болконских и Курагиных автор раскрывает глубинные моральные и нравственные конфликты, показывая, как семейные ценности и традиции влияют на формирование личности и судьбы героев. Более 10 поколений семьи переплетаются в сложных взаимоотношениях, отражающих не только личные драмы, но и исторические потрясения начала XIX века.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Эволюция семейных ценностей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«Война и мир» Л. Н. Толстого прослеживается эволюция семейных ценностей на фоне исторических событий начала XIX века.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Семейные узы и взаимоотношения героев претерпевают изменения под влиянием войны и личных испытаний: из 125 персонажей произведения более 60 являются членами семей, демонстрируя различные модели отношений и ценностей. Важность семейных связей в условиях войны и мирной жизни подчёркивается через примеры героизма и самопожертвования, которые становятся определяющими для многих персонажей.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Пьер Безухов: путь исканий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Пьер Безухов проходит сложный путь исканий, который начинается в светском обществе Петербурга.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начале романа ему около 20 лет, и он находится в поисках смысла жизни, пытаясь разобраться в своих чувствах и убеждениях.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он переживает значительные эмоциональные и духовные трансформации, что отражается в его поступках и отношениях с другими персонажами.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Андрей Болконский: поиск смысла жизни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Князь Андрей Болконский проходит сложный путь духовных исканий, начиная с 1805 года, когда он стремится к славе и признанию на военном поприще, и заканчивая переосмыслением ценностей после тяжёлого ранения.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показаны его поиски смысла жизни через призму участия в войнах и личных трагедий, что иллюстрирует глубину переживаний героя и его стремление к гармонии и истине.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протяжении повествования князь Болконский меняет свои идеалы не менее трёх раз, что отражает динамику его внутреннего мира и эволюцию мировоззрения.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1091</Words>
  <Application>Microsoft Office PowerPoint</Application>
  <PresentationFormat>Широкоэкранный</PresentationFormat>
  <Paragraphs>63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2026-08-19T07:53:25Z</dcterms:created>
  <dcterms:modified xsi:type="dcterms:W3CDTF">2026-08-19T07:53:57Z</dcterms:modified>
</cp:coreProperties>
</file>