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Вулкан на столе: Бихромат аммония и его эффектное извержение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было установлено, что при нагревании бихромата аммония до температуры 150–200 °C происходит его термическое разложение с выделением газообразных продуктов. Образующиеся пары аммиака и хрома (III) вызывают яркий визуальный эффект, напоминающий извержение вулкана. Эксперимент проводился в защищённых условиях для предотвращения вдыхания токсичных паров, что подтверждает необходимость соблюдения мер безопасности при работе с химическими веществами.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Реакции при изменении условий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бихромата аммония наблюдается интенсивное выделение газа, сопровождающееся ярким свечением и образованием жёлтых кристаллов дихромата аммония.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лаборатории при температуре 150–170 °C реакция происходит с характерным хлопком, что демонстрирует быстрые химические превращения.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выделяется около 5 литров газообразных продуктов на каждые 10 граммов бихромата аммония.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Использование в науке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Бихромат аммония, известный своими яркими демонстрационными свойствами, широко применяется в школьных и университетских лабораториях для наглядного объяснения химических реакций.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с этим веществом позволяют студентам наблюдать экзотермические процессы в реальном времени, что способствует лучшему пониманию химических превращений.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счёт наглядности и простоты проведения такие опыты значительно повышают интерес к науке среди учащихся, особенно в начальных курсах химии.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9665" y="191400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изучения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79665" y="2909455"/>
            <a:ext cx="9975273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Бихромат аммония предоставляет уникальные возможности для детального изучения химических реакций: при нагревании соединение демонстрирует яркий экзотермический процесс с температурой до 800 °C, что позволяет наглядно исследовать термодинамику реакций и формирование кристаллов, а также наблюдать за изменением цвета вещества в ходе реакции, что способствует более глубокому пониманию химических превращений на молекулярном уровне. Это вещество является важным инструментом для демонстрации окислительно-восстановительных процессов в школьной и вузовской практике, открывая широкие горизонты для образовательных экспериментов и научных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реакций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показано, как протекает реакция разложения бихромата аммония: 40% приходится на разложение вещества, 25% — на выделение кислорода, 20% — на образование воды и 15% — на образование оксида хрома.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бихромат аммония, его свойства и эффектное извержение, а также изучили этапы химической реакции, влияние условий на неё и применение в демонстрациях. Мы также обсудили безопасность при работе с этим веществом и его использование в науке.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химическую реакцию с бихроматом аммония, который демонстрирует эффектное «извержение» вулкана. Узнаем о свойствах этого вещества, сравним его с другими реактивами и разберём этапы химической реакции.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бихромата аммония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Бихромат аммония — вещество с химической формулой $(NH_4)_2Cr_2O_7$, при нагревании разлагающееся с выделением большого количества тепла и газов.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этого процесса образуется характерный оранжево-красный цвет оксида хрома, сопровождающийся выбросом «лавы» и «пепла».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разложения бихромата аммония составляет примерно $170^\circ C$, что делает его пригодным для демонстрационных химических экспериментов.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Химическая реакция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бихромата аммония до температуры выше 180 °C происходит химическая реакция, в результате которой образуются хром(III) оксид, азот и водяной пар.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реакции наблюдается выделение большого количества газов и яркое свечение, что создает эффект извержения вулкана. Визуализация демонстрирует красочное химическое взаимодействие с выделением оранжевых искр, что делает эксперимент зрелищным и познавательным.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извержения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визуализации извержения используется бихромат аммония, который при нагревании демонстрирует яркую вспышку с выбросом «пепла».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Температура, необходимая для начала реакции, составляет примерно 150 °C.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сопровождается характерным звуком и напоминает мощное вулканическое извержение, что делает эксперимент наглядным и захватывающим.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условий на реакцию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300 °C бихромат аммония начинает активно разлагаться, что приводит к экзотермической реакции. В результате резкого повышения температуры до 500 °C выделяется большое количество газа, вызывающее эффектное «извержение». Оптимальные условия для демонстрации этого эффекта — чистота реагентов и использование керамической подложки, что обеспечивает наилучшее визуальное восприятие.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 демонстрациях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Бихромат аммония, известный своей способностью к эффектному «извержению», активно используется в образовательных целях для демонстрации химических реакций в учебных заведениях.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 привлекает внимание до 90% студентов и позволяет за 10–15 минут наглядно объяснить процессы, такие как экзотермические реакции и кристаллизация.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значительно повышает уровень понимания материала среди учащихся.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при работе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работе с бихроматом аммония необходимо строго соблюдать меры предосторожности, так как вещество относится к III классу опасности по степени воздействия на организм.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Соблюдение техники безопасности крайне важно: известны случаи, когда при неправильном обращении с бихроматом аммония у людей наблюдались ожоги кожи и слизистых оболочек, вызванные его высокой химической активностью.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Поэтому во время опытов рекомендуется использовать защитные очки, перчатки и лабораторные халаты, чтобы минимизировать риск контакта с веществом.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Таблица характеристик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характеристики реакции бихромата аммония: время начала реакции (в процентах от общего времени), время достижения пика, время затухания, высота выброса и интенсивность цвета, все параметры выражены в процентах. Параметры показывают динамику процесса «извержения» вещества.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2026-08-19T19:25:35Z</dcterms:created>
  <dcterms:modified xsi:type="dcterms:W3CDTF">2026-08-19T19:25:35Z</dcterms:modified>
</cp:coreProperties>
</file>