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Вулканизм: Типы вулканов, зоны субдукции и горячие точки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вулканизм, включая типы вулканов, зоны субдукции и горячие точки. Узнаем о геологических процессах, которые вызывают вулканическую активность, и о влиянии вулканизма на климат. Также обсудим мониторинг вулканической активности и тенденции вулканизма в будущем.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Типы вулканов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зависимости от формы и особенностей извержений вулканы делятся на три основных типа: щитовые, стратовулканы и лавовые купола.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Щитовые вулканы, такие как Мауна-Лоа на Гавайях, характеризуются базальтовыми извержениями с низкой вязкостью лавы, формируя широкие, пологие склоны. Стратовулканы, включая Фудзияму в Японии, имеют более крутой профиль и способны выбрасывать пирокластический материал, образуя многослойные структуры из пепла и лавы.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Вулканические зоны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всему миру насчитывается около 1500 действующих вулканов, из которых примерно 500 расположены в так называемом Тихоокеанском огненном кольце, охватывающем территории от Аляски до Новой Зеландии; здесь фиксируется более 90% всех землетрясений и извержений. Зоны субдукции, где сталкиваются литосферные плиты, способствуют образованию около 80% вулканов на планете, включая вулкан Ключевская Сопка на Камчатке, высота которого достигает 4750 метров.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63850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Горячие точки, такие как Гавайские острова, возникли в результате длительной активности магматических столбов и представляют собой уникальные геологические образования с более чем 130 вулканическими конусами.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Зоны субдукции: определение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Зоны субдукции — это области, где одна литосферная плита погружается под другую, формируя глубоководные желоба.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процессы происходят на скорости до нескольких сантиметров в год и являются причиной значительной части землетрясений и вулканической активности на планете. Согласно данным, в мире насчитывается более 50 зон субдукции, они сосредоточены в основном в Тихом океане и его окрестностях.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зон субдукции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зоне субдукции Курильских островов происходит столкновение Тихоокеанской и Охотской литосферных плит, где скорость погружения океанической коры достигает 8–10 сантиметров в год.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Зона субдукции Анды-Скоша формируется на стыке Южно-Американской и Африканской плит, где глубина погружения плиты составляет до 600 километров.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Каскадных горах Северной Америки также наблюдаются активные процессы субдукции, где субдукционная зона расположена вдоль западного побережья, и за последние 4000 лет здесь произошло около 30 значительных извержений вулканов.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Геологические процессы в зонах субдукции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зонах субдукции происходит погружение одной тектонической плиты под другую, что сопровождается образованием глубоководных желобов и интенсивными землетрясениями.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глубина Зондского жёлоба составляет около 7 километров. Ежегодно в зонах субдукции фиксируется более 100 000 землетрясений разной магнитуды, что свидетельствует о высокой тектонической активности этих регионов.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Горячие точки: механизмы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горячих точках магма поднимается из глубин мантии, формируя характерные вулканические образования. Например, Гавайские острова образовались в результате движения тектонических плит над горячей точкой, где расплавленный материал выходит на поверхность с интервалами в несколько десятков тысяч лет. Эти процессы сопровождаются интенсивными извержениями, формируя уникальные геоморфологические структуры.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Вулканическая активность в горячих точках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состоянию на сегодняшний день, в горячих точках выявлено более 40 вулканов, характеризующихся высокой активностью и периодическими извержениями.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самых известных примеров является Гавайские острова, где насчитывается около 13 вулканов, включая Мауна-Кеа и Килауэа.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2000 года в горячих точках зафиксировано более 50 значимых вулканических событий, которые оказали влияние на окружающую среду и местное население.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Связь вулканизма и тектоники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Вулканическая активность тесно связана с тектоническими процессами: в зонах субдукции, где одна литосферная плита погружается под другую, формируются около 80% всех вулканов на Земле.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тихоокеанском огненном кольце, охватывающем более 400 действующих вулканов, наблюдается высокая тектоническая и вулканическая активность.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Сейсмическая активность в этих регионах может достигать более 8 баллов по шкале Рихтера, что указывает на мощные тектонические процессы, сопровождающиеся вулканическими извержениями.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вулканизма на климат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мощных извержений в атмосферу выбрасываются пепел и аэрозоли, что может привести к снижению температуры на планете на 0,5–1 °C в течение нескольких лет. Например, извержение вулкана Тамбора в 1815 году выбросило в атмосферу около 150 мегатонн аэрозолей, что вызвало глобальное похолодание и привело к «году без лета» в 1816 году. Вулканические выбросы также способствуют образованию сернистых аэрозолей, влияющих на формирование облаков и осадков, изменяя климатические условия в различных регионах.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Мониторинг вулканической активности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Международной ассоциации вулканологии и химии земных недр, на Земле насчитывается около 1500 потенциально активных вулканов, из которых примерно 500 находятся в зоне Тихоокеанского огненного кольца.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Мониторинг вулканической активности включает регулярное измерение температуры и состава газов в кратерах, а также регистрацию сейсмической активности.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2000 года зарегистрировано более 50 значительных извержений, что подчёркивает важность непрерывного мониторинга для своевременного предупреждения населения.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вулканизма в будущем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тенденции вулканизма в будущем. Параметры показывают процентную долю активности различных типов вулканов.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подводные вулканы составляют 35%, надводные — 25%, в зонах субдукции — 30%, в горячих точках — 10%.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типы вулканов, механизмы их формирования в зонах субдукции и горячих точках, а также изучили связь вулканизма с тектоническими процессами и его влияние на климат. Мы надеемся, что представленная информация расширила ваши знания о вулканах и их роли в геологических процессах.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2026-08-20T11:06:49Z</dcterms:created>
  <dcterms:modified xsi:type="dcterms:W3CDTF">2026-08-20T11:06:49Z</dcterms:modified>
</cp:coreProperties>
</file>