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000" b="1" dirty="0">
                <a:solidFill>
                  <a:srgbClr val="000000"/>
                </a:solidFill>
              </a:rPr>
              <a:t>Вымирание видов (Шестое массовое вымирание): Сравнение с вымиранием динозавров</a:t>
            </a:r>
            <a:endParaRPr lang="en-US" sz="30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Изменения климата и их последствия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отчётам Межправительственной группы экспертов по изменению климата, с середины XIX века глобальная средняя температура поверхности Земли увеличилась на 1,1 °C.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привело к повышению уровня моря на 15–25 см и изменению распределения осадков, что негативно влияет на экосистемы.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Последствия изменения климата уже привели к сокращению ареалов обитания и потере среды обитания для более чем 1500 видов, усиливая угрозы вымирания, аналогичные тем, что наблюдались перед шестым массовым вымиранием.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интродуцированных видов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Международного союза охраны природы, с 1600 года вымерло около 844 видов, и интродуцированные виды играют значительную роль в этом процессе. Например, в Австралии завезённые хищники, такие как лисы и кошки, стали причиной исчезновения более 25 видов местных млекопитающих. В Северной Америке интродуцированные растения вытеснили местные виды флоры, сократив их численность на десятки процентов в некоторых экосистемах.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Динамика сокращения популяций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500 лет по разным оценкам вымерло от 3 до 5 % всех видов позвоночных животных, что составляет около 840 видов.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основных причин — разрушение среды обитания, изменение климата и человеческая деятельность.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740727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Темпы сокращения популяций в современную эпоху в 100–1000 раз выше, чем в среднем на протяжении последних 10 миллионов лет.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сохранения биоразнообразия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 диаграммы видно, что за последние 500 лет исчезло 86% видов, в то время как во время вымирания динозавров этот показатель составил 14%. Параметры диаграммы отражают процент исчезнувших видов и измеряются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причины вымирания динозавров и современные факторы, влияющие на исчезновение видов. Также мы обсудили методы сохранения биоразнообразия и примеры успешных проектов по защите животных. Надеемся, что эта информация поможет лучше понять важность сохранения природы.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причины вымирания динозавров и сравним с шестым массовым вымиранием. Узнаем о современных факторах, влияющих на исчезновение видов, и роли человека в этом процессе. Также обсудим методы сохранения биоразнообразия и примеры успешных проектов по защите природы.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Причины вымирания динозавров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Около 66 миллионов лет назад на Землю упал астероид диаметром около 10 километров, что привело к выбросу огромного количества пыли и пепла в атмосферу.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вызвало глобальное затемнение и нарушение фотосинтеза у растений, что стало причиной падения уровня кислорода в океанах и гибели планктона. В результате нарушились пищевые цепи, и за несколько тысяч лет более 70% видов динозавров вымерло.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факторы вымирания видов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Международного союза охраны природы, за последние 500 лет вымерло около 869 видов животных и растений, что свидетельствует о значительном увеличении темпов вымирания по сравнению с предыдущими периодами. Основными факторами, способствующими вымиранию, являются разрушение среды обитания, изменение климата, загрязнение окружающей среды, а также прямое истребление видов человеком. Например, по оценкам учёных, за последние десятилетия более 70% среды обитания животных было изменено или разрушено в результате человеческой деятельности.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Хронология вымирания динозавров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Около 66 миллионов лет назад, в конце мелового периода, произошло массовое вымирание динозавров.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Падение астероида диаметром около 10–15 километров в районе современного Мексиканского залива считается одним из основных факторов, вызвавших вымирание. Учёные предполагают, что это событие привело к глобальной экологической катастрофе, в результате которой погибли около трёх четвертей всех видов животных на Земле.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Временные рамки Шестого массового вымирания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предварительным оценкам, темпы вымирания видов в современную эпоху составляют около 100–1000 раз выше фоновых уровней, существовавших до появления человека. Согласно исследованиям, с начала XXI века исчезло примерно 3–5% млекопитающих и 1% птиц.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Учёные предполагают, что в случае сохранения текущих тенденций, к концу текущего столетия уровень потерь может достичь до 30% всего биоразнообразия.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Виды в опасности: список и причины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Международному союзу охраны природы, более 41 000 видов животных и растений находятся под угрозой исчезновения. Основные причины включают потерю среды обитания, которая составляет около 85% факторов риска, а также деятельность человека, приводящую к загрязнению и изменению климата.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1970 года численность популяций многих видов сократилась в среднем на 68%, что свидетельствует о значительных масштабах кризиса.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Методы сохранения биоразнообразия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500 лет исчезло около 850 видов животных и растений, что свидетельствует о серьёзной угрозе биоразнообразию. Для сохранения более 40 000 видов в Красной книге Международного союза охраны природы (МСОП) применяются меры по созданию особо охраняемых природных территорий и национальных парков.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840480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более чем 100 странах разработаны и реализуются программы по восстановлению исчезающих видов, включая искусственное разведение и реинтродукцию в естественную среду обитания.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успешных проектов по сохранению видов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Международного союза охраны природы, программа защиты амурского тигра в России позволила увеличить численность популяции с 400 особей в 2007 году до более чем 750 особей к 2020 году.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Проект по сохранению австралийского восточного серого кенгуру продемонстрировал рост популяции с менее чем 1500 особей в 1980-х годах до около 15 000 особей к 2020 году благодаря созданию заповедников и строгим мерам защиты.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538749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Программа по восстановлению популяции белого медведя в Арктике, включающая мониторинг и защиту от браконьеров, обеспечила увеличение численности с менее чем 2000 особей в 1980-х годах до около 30 000 особей к 2022 году.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2026-08-19T19:40:42Z</dcterms:created>
  <dcterms:modified xsi:type="dcterms:W3CDTF">2026-08-19T19:40:42Z</dcterms:modified>
</cp:coreProperties>
</file>