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139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Закисление океана: Почему CO₂ убивает кораллы и моллюсков (химия в экологии)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мониторинга закисления океана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Мониторинг закисления океана включает регулярные измерения pH морской воды.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1950 года среднее значение pH океана снизилось с 8,15 до 8,05. Для контроля используются автоматические станции, которые проводят измерения каждые несколько минут, обеспечивая точные и актуальные данные.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закисления океана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с начала промышленной революции уровень CO₂ в атмосфере увеличился на 40%, что привело к повышению концентрации углекислого газа в океане на 30%.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учёных, за последние десятилетия средний pH морской воды снизился с 8,15 до 8,05, что свидетельствует об усилении процесса закисления.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изменения негативно влияют на кораллы и моллюсков, снижая их способность формировать раковины и нарушая процессы кальцификации.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закисления для коралловых рифов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Закисление океана приводит к снижению уровня кальцификации кораллов на 14–17%, что угрожает их способности к росту и восстановлению.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повышение кислотности среды вызывает увеличение смертности личинок кораллов на 30–40%, что снижает их численность и выживаемость популяций.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моллюски, такие как устрицы, испытывают трудности с формированием раковин, что приводит к сокращению их популяции на 20–30% в некоторых регионах.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борьбы с закислением океана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ключевых направлений борьбы с закислением океана является сокращение выбросов углекислого газа на глобальном уровне.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международных исследований, для снижения кислотности океана необходимо сократить выбросы CO₂ на 50–80% от уровня 1990 года. Внедрение инновационных технологий и переход на возобновляемые источники энергии — важные шаги в реализации этой стратегии.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сохранения морской жизни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угрозы для морской жизни в процентах: кислотность океана (25%), тепловое загрязнение (20%), потеря среды обитания (25%), перелов (15%) и вредные химические вещества (15%).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параметры отображают долю каждого фактора в общей проблеме сохранения морской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повышение уровня CO₂ приводит к закислению океана и влияет на морских обитателей. Мы узнали о методах мониторинга и стратегиях борьбы с закислением, а также обсудили перспективы сохранения морской жизни. Давайте вместе работать над решением этой проблемы.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повышение уровня углекислого газа в атмосфере влияет на океан, приводя к его закислению. Узнаем о причинах этого процесса, его влиянии на морские организмы, такие как кораллы и моллюски, а также о последствиях для всей морской экосистемы. Обсудим методы мониторинга и стратегии борьбы с закислением океана и перспективы сохранения морской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закисления океана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Повышение концентрации углекислого газа в атмосфере привело к тому, что за период с 1950 года по настоящее время средний уровень pH поверхностного слоя океана снизился с 8,15 до 8,05.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соответствует увеличению кислотности на 30%. Основные причины закисления океана — промышленные выбросы и сжигание ископаемого топлива, которые ежегодно увеличивают содержание CO₂ в атмосфере на 3–4 гигатонны углерода. В результате в океан поступает больше углекислого газа, что нарушает естественные химические процессы и негативно влияет на морские экосистемы.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CO₂ на химические процессы в океане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зафиксировали повышение концентрации углекислого газа в атмосфере до 415 ppm (частиц CO₂ на миллион частиц воздуха), что приводит к снижению pH морской воды.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250 лет средний pH океана уменьшился с 8,15 до 8,05, что соответствует увеличению кислотности на 30%. Эти изменения создают неблагоприятные условия для кальцифицирующих организмов, таких как кораллы и моллюски, снижая их способность формировать и поддерживать раковины и скелеты.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Воздействие закисления на кораллы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Воздействие закисления океана на кораллы проявляется в снижении уровня pH воды, что может привести к разрушению их экзоскелета. Исследования показали, что при уровне pH ниже 7,8 рост кораллов замедляется на 20–40%, а при уровне ниже 7,5 может начаться массовая гибель кораллов.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некоторых регионах, например, в Большом Барьерном рифе, уровень pH уже опустился до критических значений, что привело к сокращению популяций кораллов на 30–50% в отдельных зонах.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закисления на моллюсков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Закисление океана снижает pH воды, что приводит к нарушению формирования раковин у моллюсков. Исследования показывают, что при снижении pH с 8,1 до 7,8 (что соответствует увеличению кислотности на 0,3 единицы) скорость роста раковин некоторых видов моллюсков может снизиться на 40%. Это ослабляет их защитные механизмы и снижает выживаемость в условиях хищных атак и неблагоприятных условий окружающей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Биологические последствия закисления для морской флоры и фауны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Закисление океана снижает уровень карбонат-ионов, необходимых для формирования раковин и скелетов моллюсков и кораллов.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снижении pH на 0,1—0,2 кальцификация кораллов может уменьшиться на 40–60%.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многих видов морских животных нарушается кальциевый гомеостаз, что приводит к снижению репродуктивной способности и ослаблению иммунитета, повышая их уязвимость к болезням и другим стрессовым факторам.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Эффекты закисления океана на экосистему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концентрации углекислого газа в океане pH воды снижается с нормальных 8,1 до 7,8–7,9, что соответствует повышению кислотности на 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снижению кальцификации у кораллов и моллюсков на 4–17%, затрудняя формирование их раковин и скелетов. Подкисление океана вызывает снижение выживаемости личинок устриц на 12–40% и уменьшение активности их фильтрации, что негативно сказывается на водных экосистемах.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распространения закисления в океанах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распространение закисления в разных слоях океана: поверхностные, промежуточные, глубокие воды, прибрежные и открытые зоны. Более высокий процент закисления наблюдается в поверхностных и промежуточных водах.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Microsoft Office PowerPoint</Application>
  <PresentationFormat>Широкоэкранный</PresentationFormat>
  <Paragraphs>67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2026-08-19T08:27:21Z</dcterms:created>
  <dcterms:modified xsi:type="dcterms:W3CDTF">2026-08-19T08:30:56Z</dcterms:modified>
</cp:coreProperties>
</file>