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432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600" b="1" dirty="0">
                <a:solidFill>
                  <a:srgbClr val="000000"/>
                </a:solidFill>
              </a:rPr>
              <a:t>Закон о рекламе: правовые ограничения, маркировка, штрафы</a:t>
            </a:r>
            <a:endParaRPr lang="en-US" sz="46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саморегулирования в рекламе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России саморегулирование в рекламе осуществляется через ассоциации и союзы участников рекламного рынка, насчитывающие более 200 организаций.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структуры разрабатывают и внедряют профессиональные стандарты, что позволяет обеспечить соблюдение законодательства в более чем 85% случаев. Эффективное саморегулирование способствует снижению количества нарушений на 15–20% по сравнению с рынками, где подобные механизмы не развиты.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Международный опыт регулирования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США Федеральная торговая комиссия регулирует более 100 тысяч рекламных объявлений в год, обеспечивая соблюдение Закона о федеральной торговой комиссии. В Европейском Союзе действуют строгие правила, установленные Директивой о недобросовестной коммерческой практике, и национальные регуляторы, такие как Комиссия по конкуренции Франции, выносят свыше 5 тысяч решений о нарушениях в год.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Австралии соблюдение рекламных стандартов контролирует Австралийская комиссия по рекламным стандартам, которая за последние пять лет рассмотрела более 3 тысяч жалоб на ненадлежащую рекламу.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Будущее закона о рекламе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прогнозам экспертов, к 2025 году количество регулируемой онлайн-рекламы в России может вырасти на 30%, достигнув 700 миллиардов рублей в год.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потребует более строгих мер контроля и повышения прозрачности рекламных кампаний.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740727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Ожидается, что штрафы за нарушения закона о рекламе увеличатся в среднем на 40%, что станет дополнительным стимулом для соблюдения норм и правил.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740727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99164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Изменения в законодательстве о рекламе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распределение изменений в законодательстве о рекламе по трём параметрам: правовые ограничения (35%), маркировка (30%) и штрафы (35%).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Процентные доли отражают удельный вес изменений в каждой из указанных областей.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аспекты законодательства о рекламе, включая правовые ограничения, требования к маркировке, штрафы за нарушения и тенденции развития. Мы также обратили внимание на международный опыт регулирования и проблемы реализации закона, что подчёркивает сложность и важность соблюдения рекламных норм. Надеемся, что представленная информация будет полезна для дальнейшего изучения и анализа в области рекламного права.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основные положения закона о рекламе, включая правовые ограничения, требования к маркировке и штрафы за нарушения. Обсудим различия в регулировании рекламы в разных странах и проанализируем виды ответственности за нарушения. Также рассмотрим влияние законодательных норм на рекламный рынок и проблемы, связанные с их реализацией.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Правовые ограничения в рекламе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соответствии с Законом о рекламе, установлены строгие ограничения на использование определённых слов и фраз в рекламных материалах. Например, запрещено применять в рекламе характеристики и свойства товаров, которые могут ввести потребителей в заблуждение, такие как обещания об уникальности продукта без объективных оснований.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нарушение закона предусмотрены штрафы: для физических лиц — до 5 тысяч рублей, для юридических — до 500 тысяч рублей.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30846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6690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Требования к маркировке рекламы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Федеральному закону о рекламе № 38-ФЗ, каждая рекламная площадка обязана использовать специальные метки для идентификации рекламных материалов.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Маркировка должна включать в себя уникальный номер объявления, который позволяет отслеживать соответствие рекламы законодательным требованиям.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00673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Нарушение правил маркировки влечёт за собой административную ответственность, штрафы могут достигать значительных сумм — например, для юридических лиц они составляют до 500 тысяч рублей.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Штрафы за нарушения в рекламе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соответствии с Законом о рекламе, нарушение установленных норм может привести к серьёзным финансовым санкциям. Например, за недобросовестную рекламу размер штрафа для юридических лиц составляет до 500 тысяч рублей, а за нарушение правил маркировки — до 50 тысяч рублей.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случае повторных нарушений санкции могут быть значительно увеличены, что подчёркивает важность соблюдения всех требований законодательства.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Виды ответственности за нарушения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Закону о рекламе, за нарушения предусмотрены различные виды ответственности: административная, гражданско-правовая и уголовная. В частности, за недобросовестную рекламу или рекламу, вводящую в заблуждение, предусмотрены штрафы в размере до 500 тысяч рублей для юридических лиц, а для индивидуальных предпринимателей — до 5 тысяч рублей. В случае особо тяжких нарушений виновные могут быть привлечены к уголовной ответственности с лишением свободы на срок до 2 лет.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закона на рынок рекламы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2022 году более 10 тысяч рекламных материалов были проверены на соответствие законодательству, из них около 15% содержали нарушения.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Закон о рекламе способствовал снижению недостоверной информации в рекламных сообщениях на 25% за последний год.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Размер штрафов за нарушения закона о рекламе варьируется от 100 тысяч до 5 миллионов рублей в зависимости от тяжести нарушения.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Проблемы реализации закона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аналитических отчетов, в 2022 году было зафиксировано более 45 тысяч нарушений рекламного законодательства, что свидетельствует о значительных масштабах проблемы. В 50% случаев нарушения касались недобросовестной рекламы, при этом около 30% нарушений было связано с отсутствием маркировки рекламы, что затрудняет контроль и надзор за соблюдением законодательства.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437249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7 тысяч рекламодателей получили предупреждения и предписания о необходимости устранения нарушений, что подчеркивает необходимость усиления мер по контролю за соблюдением закона.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Тенденции развития законодательства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2022 году количество рассмотренных дел о нарушениях рекламного законодательства увеличилось на 20% по сравнению с предыдущим годом, что свидетельствует о растущем внимании к этой сфере.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Внесены изменения в законодательство: штраф за нарушение правил маркировки рекламы повышен на 30%, теперь минимальная сумма штрафа составляет 100 тысяч рублей для юридических лиц. Также ужесточены требования к рекламе финансовых услуг, что привело к снижению количества недостоверных объявлений в этой сфере на 15% за последние полгода.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2026-08-30T06:50:52Z</dcterms:created>
  <dcterms:modified xsi:type="dcterms:W3CDTF">2026-08-30T06:50:52Z</dcterms:modified>
</cp:coreProperties>
</file>