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500" b="1" dirty="0">
                <a:solidFill>
                  <a:srgbClr val="000000"/>
                </a:solidFill>
              </a:rPr>
              <a:t>Закон спроса и предложения: как формируется рыночная цена</a:t>
            </a:r>
            <a:endParaRPr lang="en-US" sz="45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 формирования цены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закону спроса и предложения, цена формируется на пересечении спроса и предложения на рынке. При росте спроса на 10% и неизменном предложении цена товара может увеличиться на 5%, если предложение не сможет удовлетворить возросший спрос.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практике, при увеличении количества продавцов на 20% и неизменном спросе, цена может снизиться на 3%, так как конкуренция способствует снижению цен для привлечения покупателей.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государства в ценообразовании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Государство может регулировать цены на социально значимые товары и услуги, устанавливая предельные цены или предоставляя субсидии производителям.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некоторых странах государство регулирует цены на лекарства, фиксируя максимальную стоимость определённых препаратов, что позволяет сделать их более доступными для населения. В 2020 году в России государство ввело временные ограничения на рост цен на сахар и некоторые виды растительного масла, чтобы сдержать инфляцию в условиях экономического кризиса.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внешних факторов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Внешние факторы, такие как изменение ключевой ставки Центрального банка страны с 7,5% до 8% за квартал, могут значительно влиять на уровень доходов населения, сокращая их на 3–5% в реальном выражении.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Это, в свою очередь, снижает покупательскую способность граждан и уменьшает общий спрос на товары и услуги, что отражается на ценах и объёме продаж на рынке. По данным аналитических агентств, рост цен на энергоносители на 10–15% может привести к увеличению стоимости производства и, как следствие, к повышению цен на конечную продукцию для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влияния внешних факторов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Внешние факторы влияют на формирование цены на рынке.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них: потребительские ожидания (20 %), доходы потребителей (15 %), цены на товары-заменители (25 %) и другие. Они измеряются в процентах и могут изменять спрос и предложение, влияя на рыночную цену.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принципы формирования рыночных цен через взаимодействие спроса и предложения, а также факторы, влияющие на них. Мы надеемся, что представленная информация поможет вам лучше понять механизмы ценообразования и взаимодействия участников рынка.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принципы формирования цен на рынке через законы спроса и предложения. Изучим, как факторы влияют на спрос и предложение, а также разберём механизм достижения равновесия между ними. Обсудим роль государства и внешних факторов в ценообразовании.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закона спроса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цены товара с 50 до 60 рублей, согласно закону спроса, количество покупок может снизиться на 20%, что обусловлено снижением покупательской способности потребителей. При снижении цены с 60 до 50 рублей спрос, как правило, увеличивается на 15–20%, поскольку товар становится доступнее для большего числа покупателей.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прямая связь между ценой и количеством спроса, которая формирует основу закона спроса.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закона предложения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цены товара с 50 до 100 рублей предложение возрастает на 20%, что иллюстрирует прямую зависимость между ценой и количеством предлагаемого товара. Согласно исследованиям, при цене в 75 рублей предложение увеличивается на 15% по сравнению с первоначальным уровнем в 50 единиц товара, а при цене в 100 рублей – на 25%, достигая 65 единиц. Это подтверждает фундаментальный принцип, согласно которому производители готовы предложить больше товара по более высокой цене.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влияющие на спрос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изменении цены товара на 1% спрос может снизиться или вырасти на несколько процентов, что зависит от типа товара и его значимости для потребителя. Например, в сегменте товаров первой необходимости эластичность спроса по цене обычно ниже, чем в сегменте роскоши: снижение цены на 10% может увеличить спрос на товары первой необходимости всего на 3%, в то время как на предметы роскоши — на 15–20%.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спрос также влияют внешние факторы: рост доходов населения на 10% может привести к увеличению спроса на более дорогие товары и услуги на 5–10%.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изменения спроса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2020 году, во время пандемии COVID-19, спрос на медицинские маски в мире увеличился более чем в 10 раз по сравнению с 2019 годом, достигнув отметки в 1,5 миллиарда масок в месяц.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же время, когда в 2021 году цены на криптовалюты, например, биткоин, резко возросли, спрос на них вырос на 500% за несколько месяцев, и количество инвесторов достигло нескольких миллионов. В то же время, в период экономических кризисов, например, в 2008 году, спрос на товары первой необходимости, такие как продукты питания и товары гигиены, возрос на 20–30% по сравнению с предыдущими годами.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влияющие на предложение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росте цен на ресурсы на 10% и более производители могут сократить объём выпуска на 30–50%, что ведёт к снижению предложения.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Государственная политика, например, повышение налогов на 20%, может уменьшить предложение на 15–20% за счёт снижения рентабельности производства.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Научно-технический прогресс позволяет увеличить предложение на 25–30% за счёт внедрения инноваций, снижающих издержки и повышающих производительность.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изменения предложения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2018 году на рынке наблюдался рост предложения на 15% на фоне увеличения производства смартфонов на 20%. Это привело к снижению цен на данную категорию товаров на 10% за три месяца. В то же время, после введения новых экологических стандартов в 2020 году, предложение автомобилей с бензиновым двигателем сократилось на 8%, что вызвало рост их средней цены на 12% за полгода.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Равновесие спроса и предложения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соответствии с законом спроса и предложения рыночная цена формируется на пересечении кривых спроса и предложения.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цене товара в 150 рублей объём спроса составляет 100 единиц, а объём предложения — 80 единиц.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цена снижается до 120 рублей, спрос увеличивается до 120 единиц, а предложение уменьшается до 60 единиц, что создаёт дисбаланс и давление на цену в сторону повышения.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2026-08-21T20:30:44Z</dcterms:created>
  <dcterms:modified xsi:type="dcterms:W3CDTF">2026-08-21T20:30:44Z</dcterms:modified>
</cp:coreProperties>
</file>