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747751"/>
            <a:ext cx="5569527" cy="33915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6500"/>
              </a:lnSpc>
              <a:buNone/>
            </a:pPr>
            <a:r>
              <a:rPr lang="en-US" sz="4500" b="1" dirty="0">
                <a:solidFill>
                  <a:srgbClr val="000000"/>
                </a:solidFill>
              </a:rPr>
              <a:t>Закон всемирного тяготения: </a:t>
            </a:r>
            <a:pPr algn="r" indent="0" marL="0">
              <a:lnSpc>
                <a:spcPts val="6500"/>
              </a:lnSpc>
              <a:buNone/>
            </a:pPr>
            <a:r>
              <a:rPr lang="en-US" sz="45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6500"/>
              </a:lnSpc>
              <a:buNone/>
            </a:pPr>
            <a:r>
              <a:rPr lang="en-US" sz="4500" b="1" dirty="0">
                <a:solidFill>
                  <a:srgbClr val="000000"/>
                </a:solidFill>
              </a:rPr>
              <a:t>как Ньютон «упал» на яблоко</a:t>
            </a:r>
            <a:pPr algn="r" indent="0" marL="0">
              <a:lnSpc>
                <a:spcPts val="6500"/>
              </a:lnSpc>
              <a:buNone/>
            </a:pPr>
            <a:r>
              <a:rPr lang="en-US" sz="4500" dirty="0">
                <a:solidFill>
                  <a:srgbClr val="000000"/>
                </a:solidFill>
              </a:rPr>
              <a:t>
</a:t>
            </a:r>
            <a:endParaRPr lang="en-US" sz="45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закона в технике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всемирного тяготения, сформулированный Ньютоном, позволяет точно рассчитывать движение планет и спутников в Солнечной системе.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период обращения Луны вокруг Земли составляет примерно 27,3 дня, что было предсказано с учётом гравитационного взаимодействия между Землёй и Луной. Этот закон также применяется в космонавтике для расчёта траекторий космических аппаратов, что обеспечивает успешное выполнение межпланетных миссий.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закона для науки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всемирного тяготения, сформулированный Исааком Ньютоном в 1687 году, стал основополагающим принципом классической физики.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позволил объяснить движение планет и спутников в Солнечной системе с точностью до 99,9%, что подтвердило правильность теории и её значимость для астрономии.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этому закону учёные получили возможность предсказывать траектории космических объектов, что стало важным шагом в развитии космонавтики и изучении Вселенной.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гравитации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исследования гравитации включают анализ данных, собранных космическими аппаратами, такими как «Кассини» и «Хаббл».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миссии предоставили более 1 миллион снимков и терабайт данных, позволив учёным уточнить параметры гравитационного поля планет и спутников с точностью до миллиардных долей. Благодаря этим данным, учёные смогли более точно определить влияние гравитации на орбиты астероидов и комет, предсказывая их движение с высокой степенью вероятности.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Наследие закона всемирного тяготения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масштаб влияния закона всемирного тяготения Ньютона. Указаны параметры: количество спутников у планет, астрономических открытий, теорий гравитации, применений закона в инженерии и другие — все они измеряются в единицах соответствующего контекста.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подчёркивает фундаментальность и многогранность применения закона в науке и технике.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историю открытия закона всемирного тяготения, его основные постулаты и примеры действия. Мы также обсудили влияние этого закона на астрономию и его применение в современной науке и технике.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историю открытия закона всемирного тяготения, включая легенду об яблоке. Также обсудим, как идеи гравитации развивались до Ньютона и как они были сформулированы им. Мы изучим основные постулаты закона, примеры его действия, влияние на астрономию и экспериментальные подтверждения.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Предыстория открытия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XVI — начале XVII века европейские ученые начали активно изучать движение небесных тел.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Иоганн Кеплер, проанализировав данные, полученные Тихо Браге, сформулировал три закона планетного движения, которые не объясняли причинно-следственные связи, но позволили Исааку Ньютону сделать следующий шаг.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1666 году, в разгар эпидемии чумы, Ньютон приступил к разработке теории, которая позже привела к формулировке закона всемирного тяготения.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Легенда об яблоке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садов поместья Вулсторп, где проживал будущий учёный, росло большое дерево яблони.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легенде, 20 марта 1666 года, когда молодой Исаак Ньютон отдыхал под деревом, на его глазах с ветки упало яблоко.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случай заставил его задуматься о движении тел и силе притяжения, что привело к открытию закона всемирного тяготения. С этого момента Ньютон начал размышлять о том, как действует сила, заставляющая яблоко падать вертикально вниз, а не вбок или вверх.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постулаты закона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всемирного тяготения, каждое тело во Вселенной притягивает другое с силой, прямо пропорциональной произведению их масс и обратно пропорциональной квадрату расстояния между центрами их масс.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Исаак Ньютон в 1666 году вывел формулу F = G * (m1 * m2) / r^2, где F — сила притяжения, m1 и m2 — массы тел, r — расстояние между ними, а G — гравитационная постоянная, значение которой равно примерно 6,674 * 10^-11 м^3 * кг^-1 * с^-2. Этот закон объясняет, почему Луна вращается вокруг Земли, а планеты — вокруг Солнца.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действия закона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всемирного тяготения, сила притяжения между Землёй и Луной составляет примерно 1,98×10²⁰ ньютонов, что обеспечивает стабильность их взаимодействия в космическом пространстве.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примере яблока, падающего с дерева, можно увидеть действие этого закона в повседневной жизни: ускорение свободного падения на поверхности Земли равно примерно 9,8 м/с². Известно, что притяжение Земли влияет и на траекторию искусственных спутников, например, высота орбиты Международной космической станции поддерживается на уровне около 400 километров над поверхностью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закона на астрономию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всемирного тяготения, сформулированный Ньютоном в 1687 году, стал фундаментом для развития астрономии. Благодаря этому закону стало возможным объяснение движения планет и их спутников в Солнечной системе с точностью до 99,9%, что подтверждается многочисленными наблюдениями и расчётами.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Сегодня, благодаря этому закону, мы можем с высокой точностью предсказывать астрономические явления, такие как затмения и кометы, опираясь на сложные математические модели и расчёты.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подтверждения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Кавенденша в 1798 году был измерен гравитационный коэффициент, который составил примерно 6,674 × 10⁻¹¹ м³ × кг⁻¹ × с⁻². Полученные данные подтвердили существование всемирного тяготения, которое действует между любыми двумя объектами во Вселенной.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Позднее многочисленные эксперименты, включая измерения силы притяжения между различными телами, также подтвердили справедливость закона Ньютона, что позволило учёным использовать его в разнообразных расчётах и прогнозах.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Формула закона всемирного тяготения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Формула закона всемирного тяготения выглядит следующим образом: F = G * (m1 * m2) / r^2, где F — сила тяготения между двумя объектами, m1 и m2 — массы этих объектов, r — расстояние между центрами их масс, а G — гравитационная постоянная, равная приблизительно 6,674 * 10^-11 м^3 * кг^-1 * с^-2. Этот закон был сформулирован Исааком Ньютоном, который открыл его после длительных наблюдений и размышлений.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37249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всемирного тяготения позволяет количественно оценить силу притяжения между любыми объектами во Вселенной.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2026-08-30T12:27:50Z</dcterms:created>
  <dcterms:modified xsi:type="dcterms:W3CDTF">2026-08-30T12:27:50Z</dcterms:modified>
</cp:coreProperties>
</file>