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43226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2700" b="1" dirty="0">
                <a:solidFill>
                  <a:srgbClr val="000000"/>
                </a:solidFill>
              </a:rPr>
              <a:t>Зарождение музыки: ритуалы, первые инструменты и археологические находки (флейта из пещеры)</a:t>
            </a:r>
            <a:endParaRPr lang="en-US" sz="27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Музыкальные традиции древних цивилизаций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археологическим находкам, возраст древнейших музыкальных инструментов достигает 40 тысяч лет.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Флейта из пещеры Холе-Фельс, обнаруженная в Германии, является одним из самых древних музыкальных артефактов, возраст которого оценивается в 35 тысяч лет.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Музыкальные традиции древних цивилизаций, такие как ритуальные песнопения и обрядовые танцы, служили не только для эстетического наслаждения, но и для установления связи с божественными силами.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Археологические открытия флейт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1999 году в немецкой пещере Холе-Фельс была обнаружена флейта из кости птицы, возраст которой составляет около 40 тысяч лет. Это свидетельствует о том, что музыкальное искусство существовало задолго до развития письменных источников. Анализ находок позволяет учёным утверждать, что возраст флейты из того же места, изготовленной из бивня мамонта, составляет примерно 35 тысяч лет, и это делает её одним из древнейших музыкальных инструментов, найденных на сегодняшний день.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Значение музыкальных артефактов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Музыкальные артефакты, такие как флейта из пещеры Холе-Фельс, возраст которой составляет около 43 тысяч лет, являются важнейшими источниками информации о ранних музыкальных традициях.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Они позволяют проследить эволюцию музыкальных инструментов и музыкальных форм, а также понять их роль в ритуалах и общественной жизни древних людей, что подтверждает наличие музыкальных практик у наших предков, начиная с позднего палеолита.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настоящее время найдено более 70 доисторических музыкальных артефактов, которые хранятся в музеях по всему миру и продолжают раскрывать перед учёными тайны музыкальной культуры прошлого.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Музыка в древних культурах: выводы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показывает, что ритуалы занимают наибольшую долю (40%) в контексте зарождения музыки в древних культурах, первые музыкальные инструменты — 35%, а археологические находки (на примере флейты из пещеры) — 25%. Параметры представлены в процентах и отражают значимость каждого аспекта в формировании музыкальной традиции.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зарождение музыки, изучили первые инструменты и их роль в древних обществах. Мы также обратили внимание на археологические находки, которые помогают нам лучше понять музыкальные традиции древних цивилизаций.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зарождение музыки от ритуалов и первых инструментов до археологических находок, таких как флейта из пещеры. Мы изучим разнообразие древних музыкальных инструментов, их роль в древних обществах и сравним найденные артефакты. Особое внимание уделено влиянию музыки на ритуалы и традициям различных цивилизаций.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Древние музыкальные ритуалы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Древние музыкальные ритуалы зародились более 40 тысяч лет назад, о чём свидетельствуют археологические находки.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Одним из самых известных артефактов является флейта из пещеры Холе-Фельс, возраст которой составляет примерно 35–40 тысяч лет.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Найденный инструмент представляет собой одну из древнейших известных музыкальных находок и доказывает, что музыка была важной частью жизни наших предков.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Первые музыкальные инструменты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истории человечества одними из первых музыкальных инструментов были флейты, возраст наиболее древней из которых, найденной в Словении в пещере Дивje babe, составляет примерно 43 000 лет.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Этот артефакт демонстрирует, что музыкальная культура существовала задолго до появления первых цивилизаций. Также были обнаружены костяные инструменты возрастом около 20 000 лет, что подтверждает наличие разнообразных музыкальных традиций в древнем мире.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 типов древних флейт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археологических слоях, относящихся к эпохе палеолита, обнаружено более 50 флейт, изготовленных из костей и полых растительных стеблей.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Из них наибольшее количество экземпляров датируется периодом примерно 40–45 тысяч лет до нашей эры.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Среди находок выделяется флейта из слоновой кости, возраст которой составляет около 37 тысяч лет, что свидетельствует о значительной древности музыкального искусства.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музыки в древних обществах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Музыка играла значительную роль в жизни древних обществ, начиная с 40 тысячелетия до нашей эры, когда появились первые археологические свидетельства музыкальных инструментов, такие как флейта из пещеры Холе-Фельс, возраст которой составляет около 35–40 тысяч лет.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Музыка сопровождала ритуалы и обряды, а также использовалась для передачи важных сообщений и эмоций, что подтверждается наскальными рисунками и другими артефактами, свидетельствующими о глубокой связи музыки с духовной и социальной жизнью древних людей. Инструменты, подобные найденной в Европе, демонстрируют универсальность музыкального искусства, существовавшего у различных древних культур по всему миру.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Археологические находки музыкальных инструментов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1990-х годах в пещере Холе Фельс были обнаружены четыре костяные флейты, датируемые примерно 40 000 лет до нашей эры.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инструменты представляют собой одни из самых древних известных музыкальных артефактов.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археологи находят многочисленные свидетельства использования духовых инструментов, включая глиняные и роговые модели, относящиеся к эпохам неолита и бронзового века.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Инструменты разных культур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Более 40 тысяч лет назад в древних стоянках Европы и Азии были найдены флейты, изготовленные из костей и полых стеблей растений, что подтверждает теорию о раннем зарождении музыкальных традиций.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Археологические находки в Австралии свидетельствуют о существовании струнных инструментов, напоминающих современные диджериду, возраст которых составляет около 30 тысяч лет. В разных культурах музыкальные инструменты различались по конструкции и материалам: в Африке, например, распространены ударные инструменты из глины и дерева, возраст некоторых из них также достигает нескольких тысячелетий.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музыки на ритуалы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Музыкальные ритуалы играли ключевую роль в жизни древних сообществ, например, уже 35 тысяч лет назад в Европе использовались примитивные флейты, найденные в пещерах, что свидетельствует о ранней музыкальной культуре.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308465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Археологические находки демонстрируют, что музыка сопровождала религиозные обряды и празднества, а её элементы, такие как ритмы и мелодии, могли влиять на социальные взаимодействия и сплочённость групп, объединяя людей в коллективных действах.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804756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Учёные предполагают, что музыкальные практики эволюционировали вместе с развитием языка и культуры, формируя уникальные традиции разных народов.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2026-08-21T14:35:55Z</dcterms:created>
  <dcterms:modified xsi:type="dcterms:W3CDTF">2026-08-21T14:35:55Z</dcterms:modified>
</cp:coreProperties>
</file>