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Землетрясения и цунами: почему они происходят и как их прогнозировать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природные явления — землетрясения и цунами. Узнаем, как они возникают и почему их важно прогнозировать. Обсудим методы и инструменты для прогнозирования этих явлений, а также роль международного сотрудничества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землетрясений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Землетрясения — это колебания земной коры, возникающие в результате внезапных смещений и разрывов в земной коре или мантии.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фиксируется около 1 миллиона подземных толчков, из которых большинство — слабые, но примерно 100 вызывают серьёзные разрушения.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примерно 10 землетрясений из тысячи могут быть ощутимы людьми, хотя и не всегда приводят к заметным последствиям.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землетрясений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на планете происходит около миллиона землетрясений магнитудой от 2 до 5, однако большинство из них остаются незамеченными из-за малой интенсивности. Среди основных причин землетрясений можно выделить движение тектонических плит, которые формируют земную кору и могут вызывать сдвиги и разрывы в земной коре, приводящие к высвобождению накопленной энергии. Например, столкновение литосферных плит в районе Тихоокеанского огненного кольца вызывает повышенную сейсмическую активность в этом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землетрясения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Землетрясения происходят из-за движения тектонических плит, которые могут перемещаться со скоростью до нескольких сантиметров в год. Наиболее сейсмически активные зоны, такие как Тихоокеанское огненное кольцо, где расположено около 452 вулканов и происходит до 90% всех землетрясений, характеризуются повышенной тектонической активностью.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Факторы, такие как разломы, например, Сан-Андреас в Калифорнии, увеличивают вероятность землетрясений, формируя зоны с высокой сейсмической опасностью.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Прогнозирование землетрясений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в мире фиксируется около 20–40 землетрясений с магнитудой выше 7,5. Точное прогнозирование таких событий затруднено, однако учёные используют различные методы, включая анализ сейсмической активности, данных о прошлых землетрясениях и мониторинг изменений в земной коре.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прогресс в области прогнозирования, вероятность точного предсказания времени и места землетрясения остаётся низкой, что подчёркивает необходимость разработки новых технологий и подходов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цунами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Цунами — это мощные волны, которые возникают в результате подводных землетрясений, извержений вулканов или оползней.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Высота волн цунами может достигать 30–40 метров, а скорость распространения — до 800 километров в час. Цунами способны преодолевать большие расстояния и наносить значительный ущерб прибрежным территориям.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цунами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Землетрясения с магнитудой более 6,5 и мелководные очаги на глубине менее 20 километров являются основными причинами возникновения цунами. В среднем за последние 25 лет по всему миру фиксировалось около 20 крупных землетрясений, способных спровоцировать цунами. Цунами чаще всего возникают в Тихоокеанском бассейне, где расположено более 80% зон, подверженных риску подобных стихийных бедствий.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1080655"/>
            <a:ext cx="11371811" cy="39734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землетрясений и цунами: диаграмма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диаграммы видно, что большинство землетрясений (85%) не вызывает цунами. Только 15% землетрясений приводят к цунами.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цунами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Цунами возникают из-за подводных землетрясений с магнитудой более 6,5, при этом смещение литосферных плит может достигать нескольких десятков 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распространения цунами в открытом океане составляет около 700–800 км/ч, что позволяет им преодолевать большие расстояния, сохраняя разрушительную силу при выходе на мелководье. Высота волны цунами у берега может достигать 30–40 метров, что делает их особенно опасными для прибрежных территорий.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Прогнозирование цунами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Вероятность возникновения цунами после землетрясения магнитудой 7 и выше составляет около 70%, согласно статистике за последние десятилетия.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Системы мониторинга и предупреждения, такие как система DART, способны обнаруживать волны цунами на расстоянии до 5 тысяч километров и оповещать о приближении стихии за 15–20 минут до удара.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данных о предыдущих цунами и моделирование поведения океана позволяет учёным уточнять прогнозы и повышать точность предупреждений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прогнозирования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Сейсмические станции по всему миру ежеминутно фиксируют около 100 землетрясений, большинство из которых остаются незамеченными для человека. Для прогнозирования землетрясений используются алгоритмы машинного обучения, анализирующие исторические данные о сейсмической активности и предсказывающие вероятность землетрясений с точностью до 60–70%. Важную роль в системе прогнозирования играют также спутниковые данные и результаты мониторинга деформации земной коры, позволяющие учёным оперативно реагировать на изменения и минимизировать риски возникновения цунами.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прогнозирования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Сейсмологические службы используют данные от более чем 20 000 сейсмометров и других датчиков для мониторинга тектонических движений и землетрясений в реальном времени.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методы прогнозирования включают анализ исторических данных о землетрясениях и использование алгоритмов машинного обучения для выявления закономерностей и предсказания сейсмической активности.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Точность прогнозов повышается благодаря интеграции данных из различных источников, включая спутниковые наблюдения и данные о состоянии земной коры, что позволяет снизить количество ложных срабатываний до 15–20%.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международного сотрудничества в прогнозировании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Международное сотрудничество в прогнозировании землетрясений и цунами включает несколько компонентов: национальные научные институты обеспечивают около 30% вклада, международные организации — 25%, двусторонние программы — 20%, образовательные программы — 15%, проекты по обмену данными — 10%. Параметры представлены в процентах, показывая долю каждого участника в общем процессе.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природные явления — землетрясения и цунами, узнали о причинах их возникновения, сравнили их, а также изучили методы прогнозирования этих стихийных бедствий. Надеемся, что информация была полезной и поможет лучше понять механизмы природных катастроф.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2026-08-19T19:10:25Z</dcterms:created>
  <dcterms:modified xsi:type="dcterms:W3CDTF">2026-08-19T19:10:25Z</dcterms:modified>
</cp:coreProperties>
</file>