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Земля: Уникальность, атмосфера, магнитное поле и жизнь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атмосферы в поддержании жизни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Атмосфера Земли содержит около 78% азота и 21% кислорода, что делает её идеальной для дыхания большинства живых организмов.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атмосферному давлению в пределах 1013 гектопаскалей и температуре, колеблющейся в диапазоне от −89 °C до +56 °C, на планете созданы условия для существования воды в жидком состоянии, что является критически важным фактором для жизни. Уровень озона в стратосфере, составляющий примерно 3–8 частей на миллион, защищает живые организмы от вредного ультрафиолетового излучения.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магнитного поля для жизни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Магнитное поле Земли защищает живые организмы от космической радиации, снижая уровень воздействия высокоэнергетических частиц на 90%. Это обеспечивает сохранность ДНК и снижает риск мутаций, которые могут достигать до 50% при отсутствии защиты. Кроме того, магнитное поле влияет на миграционные процессы животных, например, птицы и некоторые виды рыб ориентируются по магнитным линиям при перелётах и миграциях.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уникальности Земли на жизнь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Земля обладает уникальными условиями для существования жизни: её атмосфера содержит около 21% кислорода, необходимого для дыхания большинства живых организмов.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Средняя температура на планете колеблется от -89 °C до +56 °C, что позволяет воде существовать в жидком состоянии в обширных областях, а это является ключевым фактором для развития и поддержания жизни. Кроме того, наличие магнитного поля защищает Землю от солнечной радиации, предотвращая вымирание видов и обеспечивая стабильность биосферы.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взаимодействия факторов жизни на Земле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приблизительное время появления первых форм жизни на Земле в архее, протерозое и фанерозое. Параметры: время (в млн лет) и появление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уникальные характеристики Земли, влияющие на жизнь: атмосферу, магнитное поле и другие факторы. Мы увидели, как эти элементы взаимодействуют между собой и создают условия для существования разнообразного живого мира. Надеемся, что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уникальные характеристики Земли, включая её атмосферу и магнитное поле. Узнаем, как эти факторы влияют на жизнь и поддерживают её разнообразие. Особое внимание уделим условиям, необходимым для существования жизни на планете.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Уникальные характеристики Земли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Земля обладает уникальной атмосферой, состоящей преимущественно из азота (78%) и кислорода (21%), что обеспечивает возможность существования жизни.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Средняя температура на поверхности планеты составляет около +15 °C, что позволяет воде находиться в жидком состоянии и формирует комфортные условия для большинства организмов.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Вращение Земли вокруг своей оси и вокруг Солнца формирует климат и смену времён года, что влияет на распределение живых организмов по планете.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Атмосфера Земли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Атмосфера Земли состоит из нескольких слоёв, включая тропосферу, где формируется погода, её толщина составляет примерно 10 километров. В атмосфере содержится около 78% азота, 21% кислорода и 1% других газов, включая аргон, углекислый газ и водяной пар. Давление у поверхности Земли составляет в среднем 1013 гектопаскалей, что обеспечивает комфортные условия для существования живых организмов.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Магнитное поле Земли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Магнитное поле Земли защищает её от солнечной радиации, отклоняя потоки заряженных частиц на расстоянии до 70 000 километров от поверхности планеты.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Напряжённость магнитного поля варьируется в зависимости от региона, достигая максимальных значений в районе магнитных полюсов, где она может составлять около 60 микротесл. Магнитное поле Земли изменяется с течением времени, последнее значительное инвертирование полюсов произошло около 780 000 лет назад.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магнитного поля на жизнь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Магнитное поле Земли защищает её от солнечной радиации, ослабляя её интенсивность в тысячи раз.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Около 90% космических лучей отражается за пределы атмосферы благодаря магнитному полю, что снижает вероятность мутаций и гибели живых организмов.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среднем напряжённость магнитного поля на поверхности планеты составляет примерно 30–60 микротесла, обеспечивая стабильный геомагнитный щит на протяжении миллионов лет.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Условия для жизни на Земле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Земля расположена на расстоянии около 150 миллионов километров от Солнца, что обеспечивает комфортную температуру для существования жидкой воды — ключевого условия для жизни.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Атмосфера планеты содержит 21% кислорода, необходимого для дыхания живых организмов, а также защищает от ультрафиолетового излучения с помощью озонового слоя, толщина которого варьируется в пределах 15–35 километров.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Магнитное поле Земли отклоняет опасные заряженные частицы из космоса, создавая зону относительной стабильности, где возможна эволюция и поддержание биосферы.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Биологическое разнообразие Земли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оценкам учёных, на Земле обитает более 8,7 миллиона видов живых организмов, однако открыто и описано только около 1,2 миллиона. Биологическое разнообразие планеты распределяется неравномерно: в тропических лесах обитает около 50% всех видов, тогда как в холодных арктических пустынях их насчитывается всего несколько сотен. Сохранение этого разнообразия критически важно для поддержания стабильности экосистем и благополучия человечества.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Факторы, поддерживающие жизнь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Около 71% поверхности Земли покрыто водой, что обеспечивает существование более 3,5 миллиарда лет живых организмов, адаптированных к водным и наземным условиям.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Атмосфера Земли содержит 21% кислорода, необходимого для дыхания 8 миллиардов человек и поддержания жизни миллионов видов растений и животных.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Солнечное излучение, достигающее Земли, составляет около 1367 Вт/м², обеспечивая фотосинтез и тепловое равновесие на планете.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2026-08-20T12:28:51Z</dcterms:created>
  <dcterms:modified xsi:type="dcterms:W3CDTF">2026-08-20T12:28:51Z</dcterms:modified>
</cp:coreProperties>
</file>