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6840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81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Зеркальные нейроны: Почему мы зеваем, когда видят другие, и как мы учимся через подражание</a:t>
            </a:r>
            <a:endParaRPr lang="en-US" sz="32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на социальные взаимодействия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процент успешных имитаций социальных действий в экспериментальных и контрольных группах с разной степенью подражания. Группы с высокой степенью подражания демонстрируют более высокий процент успешных имитаций по сравнению с группами с низкой степенью подражания. Параметры измеряются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Нейрофизиологические механизмы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Зеркальные нейроны — это специализированные клетки головного мозга, которые активируются как при выполнении определённого действия, так и при наблюдении за выполнением этого действия другим человеком. Исследования показывают, что у людей активность зеркальных нейронов может достигать 20% от общего числа нейронов в соответствующих областях мозга при наблюдении за действиями других. Эти нейроны играют ключевую роль в обучении через подражание, позволяя нам копировать и осваивать новые навыки с эффективностью до 80% в определённых условиях.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Зеркальные нейроны и эмпатия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Зеркальные нейроны – это специализированные клетки головного мозга, активность которых начинает регистрироваться в эмбриональном периоде и достигает пика в раннем детстве.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показали, что около 40% зеркальных нейронов человека активируются как при выполнении определённых действий, так и при наблюдении за выполнением этих действий другими людьми.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Эмпатия, основанная на активности зеркальных нейронов, позволяет нам чувствовать эмоциональное состояние других и успешно взаимодействовать в социуме.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на развитие речи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у детей с нарушениями развития речи наблюдается сниженная активность зеркальных нейронов, что подтверждается результатами МРТ, где выявлено снижение уровня нейронной активации в соответствующих областях мозга на 15–20% по сравнению с нейротипичными детьми.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Эксперименты с применением нейровизуализации демонстрируют, что активация зеркальных нейронов возрастает на 25–30% у детей в процессе обучения новым словам и фразам, что способствует более эффективному усвоению языка. Эти данные подчёркивают значимость зеркальных нейронов в развитии речевых навыков у детей и открывают новые горизонты для коррекционной педагогики.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Перспективы исследований зеркальных нейронов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зеркальных нейронов ведутся с начала XXI века, опубликовано более 2 тысяч научных статей, посвящённых этой теме.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Ожидается, что дальнейшие исследования позволят углубить понимание механизмов эмпатии и социального взаимодействия, что может привести к разработке новых подходов в лечении расстройств аутистического спектра, число диагностированных случаев которых составляет около 1% населения в большинстве стран.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Потенциальные открытия в этой области могут кардинально изменить наше представление о процессах обучения и взаимодействии между людьми.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в теории подражания и обучения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показывает, как разные факторы влияют на подражание и обучение.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— это механизмы, способствующие подражанию: наблюдение за поведением, эмоциональная связь, социальное взаимодействие, автоматическое подражание и когнитивное понимание. Они представлены в процентах от общего вклада в процесс подражания.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рассмотрели, как зеркальные нейроны влияют на наше поведение и обучение, а также их роль в социальных взаимодействиях и развитии речи. Мы узнали о распределении активности зеркальных нейронов, примерах подражательного поведения и перспективных направлениях исследований в этой области.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рассмотрим, что такое зеркальные нейроны, их роль в поведении и обучении. Узнаем, как они влияют на социальные взаимодействия и эмпатию, а также их значение для развития речи.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Определение зеркальных нейронов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Зеркальные нейроны — это специализированные клетки головного мозга, открытые в 1990-х годах учёными Риццолатти, Галлезе и их коллегами. Они активируются как при выполнении определённого действия, так и при наблюдении за выполнением этого действия другим существом.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показали, что такие нейроны играют ключевую роль в механизмах подражания и обучения, активируясь у человека примерно в 40% областей коры головного мозга.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зеркальных нейронов в поведении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Зеркальные нейроны — это особые клетки головного мозга, активирующиеся как при выполнении определённого действия, так и при наблюдении за выполнением этого действия другими.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показали, что около 40% нейронов премоторной коры человека являются зеркальными. Эта особенность позволяет нам не только имитировать наблюдаемые действия, но и лучше понимать намерения других людей, что является ключевым фактором в развитии социальных навыков и обучении через подражание.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Распределение активности зеркальных нейронов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процентное распределение активности зеркальных нейронов при различных типах поведения. Наибольший процент активности связан с подражанием движениям (25%) и эмоциональной реакцией (30%), в то время как обучение через наблюдение составляет всего 10%. Остальные параметры также представлены в порядке убывания.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подражательного поведения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подражательное поведение активирует зеркальные нейроны в мозге, позволяя нам имитировать действия других людей.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при наблюдении за выполнением простого моторного акта, такого как застёгивание пуговицы, уровень активации зеркальных нейронов достигает 80%, что подтверждено экспериментами с использованием функциональной магнитно-резонансной томографии. Это объясняет, почему дети так быстро учатся новым навыкам, наблюдая за взрослыми — к трём годам они способны повторять около 50% действий, которым их обучают.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Связь зеркальных нейронов с обучением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активность зеркальных нейронов возрастает при наблюдении за действиями других людей на 30–40%, что способствует более глубокому пониманию их намерений. Учёные установили, что зеркальные нейроны активируются у 60–70% людей при наблюдении за определёнными действиями, что подтверждает их роль в механизмах социального обучения. Более того, активация зеркальных нейронов помогает сократить время обучения новым навыкам на 15–20% за счёт подражания действиям других.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теории зеркальных нейронов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активность зеркальных нейронов у детей возрастает в период от 1 до 2 лет, когда формируются основные социальные навыки и умение подражать.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Эксперименты с использованием функциональной магнитно-резонансной томографии выявили, что у взрослых при наблюдении за действиями другого человека активизируются те же участки мозга, что и при выполнении этих действий самостоятельно, что объясняет механизм эмпатии и обучения через подражание.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Учёные подсчитали, что зеркальные нейроны составляют около 5% от общего числа нейронов в мозге человека.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A8BD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Исследования и открытия в области зеркальных нейронов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1996 году итальянские нейрофизиологи Джакомо Риццолатти, Лучано Фадига, Леонардо Каппа и другие впервые обнаружили зеркальные нейроны у макак-обезьян в коре головного мозга. Эти нейроны активировались не только при выполнении определённого действия, но и при наблюдении за выполнением этого действия другими.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840480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зеркальные нейроны присутствуют не только у приматов, но и у людей, подтверждая их роль в механизмах обучения и социального взаимодействия.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1104</Words>
  <Application>Microsoft Office PowerPoint</Application>
  <PresentationFormat>Широкоэкранный</PresentationFormat>
  <Paragraphs>73</Paragraphs>
  <Slides>16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Евгений</cp:lastModifiedBy>
  <cp:revision>2</cp:revision>
  <dcterms:created xsi:type="dcterms:W3CDTF">2026-08-18T12:08:10Z</dcterms:created>
  <dcterms:modified xsi:type="dcterms:W3CDTF">2026-08-18T19:20:12Z</dcterms:modified>
</cp:coreProperties>
</file>